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4" r:id="rId7"/>
    <p:sldId id="279" r:id="rId8"/>
    <p:sldId id="275" r:id="rId9"/>
    <p:sldId id="265" r:id="rId10"/>
    <p:sldId id="272" r:id="rId11"/>
    <p:sldId id="274" r:id="rId12"/>
    <p:sldId id="273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8"/>
            <p14:sldId id="259"/>
            <p14:sldId id="264"/>
            <p14:sldId id="279"/>
            <p14:sldId id="275"/>
            <p14:sldId id="265"/>
            <p14:sldId id="272"/>
            <p14:sldId id="274"/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/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5153" autoAdjust="0"/>
  </p:normalViewPr>
  <p:slideViewPr>
    <p:cSldViewPr snapToGrid="0" snapToObjects="1">
      <p:cViewPr varScale="1">
        <p:scale>
          <a:sx n="110" d="100"/>
          <a:sy n="110" d="100"/>
        </p:scale>
        <p:origin x="20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6/5/19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6/5/19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6/5/19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6/5/19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6/5/19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6/5/19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6/5/19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6/5/19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6/5/19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Zihao270/DaSE_DBMS_Implemention" TargetMode="External"/><Relationship Id="rId2" Type="http://schemas.openxmlformats.org/officeDocument/2006/relationships/hyperlink" Target="mailto:git@github.com:ZhangZihao270/DaSE_DBMS_Implemention.gi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ZhangZihao270/DaSE_DBMS_Implemention/tree/master/%E5%B9%B6%E5%8F%91%E6%8E%A7%E5%88%B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dirty="0"/>
              <a:t>乐观并发控制实现</a:t>
            </a:r>
            <a:br>
              <a:rPr lang="en-US" altLang="zh-CN" b="1" dirty="0"/>
            </a:br>
            <a:r>
              <a:rPr lang="en-US" altLang="zh-CN" b="1" dirty="0"/>
              <a:t>			</a:t>
            </a:r>
            <a:br>
              <a:rPr lang="en-US" altLang="zh-CN" sz="3200" dirty="0"/>
            </a:br>
            <a:br>
              <a:rPr lang="en-US" altLang="zh-CN" sz="2400" dirty="0"/>
            </a:br>
            <a:r>
              <a:rPr lang="zh-CN" altLang="en-US" sz="2400" dirty="0"/>
              <a:t>任课老师：胡卉芪</a:t>
            </a:r>
            <a:br>
              <a:rPr lang="en-US" altLang="zh-CN" sz="2400" dirty="0"/>
            </a:br>
            <a:r>
              <a:rPr lang="zh-CN" altLang="en-US" sz="2400" dirty="0"/>
              <a:t>助教：张子豪</a:t>
            </a:r>
            <a:br>
              <a:rPr lang="en-US" altLang="zh-CN" sz="2400" dirty="0"/>
            </a:br>
            <a:br>
              <a:rPr lang="en-US" altLang="zh-CN" sz="3200" dirty="0"/>
            </a:b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Zihao</a:t>
            </a:r>
            <a:r>
              <a:rPr lang="en-US" altLang="zh-CN" dirty="0"/>
              <a:t> Zhang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dirty="0"/>
              <a:t>2</a:t>
            </a:r>
            <a:r>
              <a:rPr lang="en-US" altLang="zh-Hans" sz="2000" dirty="0">
                <a:solidFill>
                  <a:srgbClr val="FFFFFF"/>
                </a:solidFill>
              </a:rPr>
              <a:t>/2</a:t>
            </a:r>
            <a:r>
              <a:rPr lang="en-US" altLang="zh-CN" sz="2000" dirty="0">
                <a:solidFill>
                  <a:srgbClr val="FFFFFF"/>
                </a:solidFill>
              </a:rPr>
              <a:t>6</a:t>
            </a:r>
            <a:r>
              <a:rPr lang="en-US" altLang="zh-Hans" sz="2000" dirty="0">
                <a:solidFill>
                  <a:srgbClr val="FFFFFF"/>
                </a:solidFill>
              </a:rPr>
              <a:t>/1</a:t>
            </a:r>
            <a:r>
              <a:rPr lang="en-US" altLang="zh-CN" dirty="0"/>
              <a:t>9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6/5/19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读操作：</a:t>
            </a:r>
            <a:endParaRPr lang="en-US" altLang="zh-CN" dirty="0"/>
          </a:p>
          <a:p>
            <a:pPr lvl="1"/>
            <a:r>
              <a:rPr lang="zh-CN" altLang="en-US" dirty="0"/>
              <a:t>将读操作所读的数据加入事务的读集合</a:t>
            </a:r>
            <a:r>
              <a:rPr lang="en-US" altLang="zh-CN" dirty="0" err="1"/>
              <a:t>rset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写操作：</a:t>
            </a:r>
            <a:endParaRPr lang="en-US" altLang="zh-CN" dirty="0"/>
          </a:p>
          <a:p>
            <a:pPr lvl="1"/>
            <a:r>
              <a:rPr lang="zh-CN" altLang="en-US" dirty="0"/>
              <a:t>将写操作所写的数据加入事务的写集合</a:t>
            </a:r>
            <a:r>
              <a:rPr lang="en-US" altLang="zh-CN" dirty="0" err="1"/>
              <a:t>wset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92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6/5/19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验证操作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 err="1">
                <a:sym typeface="Wingdings" panose="05000000000000000000" pitchFamily="2" charset="2"/>
              </a:rPr>
              <a:t>data_occ</a:t>
            </a:r>
            <a:r>
              <a:rPr lang="en-US" altLang="zh-CN" dirty="0">
                <a:sym typeface="Wingdings" panose="05000000000000000000" pitchFamily="2" charset="2"/>
              </a:rPr>
              <a:t>::validate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sz="2900" dirty="0"/>
              <a:t>1.get </a:t>
            </a:r>
            <a:r>
              <a:rPr lang="en-US" altLang="zh-CN" sz="2900" dirty="0" err="1"/>
              <a:t>end_ts</a:t>
            </a:r>
            <a:r>
              <a:rPr lang="en-US" altLang="zh-CN" sz="2900" dirty="0"/>
              <a:t>, active </a:t>
            </a:r>
            <a:r>
              <a:rPr lang="en-US" altLang="zh-CN" sz="2900" dirty="0" err="1"/>
              <a:t>txn</a:t>
            </a:r>
            <a:r>
              <a:rPr lang="en-US" altLang="zh-CN" sz="2900" dirty="0"/>
              <a:t> list, history </a:t>
            </a:r>
            <a:r>
              <a:rPr lang="en-US" altLang="zh-CN" sz="2900" dirty="0" err="1"/>
              <a:t>txn</a:t>
            </a:r>
            <a:r>
              <a:rPr lang="en-US" altLang="zh-CN" sz="2900" dirty="0"/>
              <a:t> list, and add itself to active list</a:t>
            </a:r>
          </a:p>
          <a:p>
            <a:pPr lvl="1"/>
            <a:r>
              <a:rPr lang="en-US" altLang="zh-CN" sz="3200" dirty="0"/>
              <a:t>2.validate if the </a:t>
            </a:r>
            <a:r>
              <a:rPr lang="en-US" altLang="zh-CN" sz="3200" dirty="0" err="1"/>
              <a:t>rset</a:t>
            </a:r>
            <a:r>
              <a:rPr lang="en-US" altLang="zh-CN" sz="3200" dirty="0"/>
              <a:t> of this </a:t>
            </a:r>
            <a:r>
              <a:rPr lang="en-US" altLang="zh-CN" sz="3200" dirty="0" err="1"/>
              <a:t>txn</a:t>
            </a:r>
            <a:r>
              <a:rPr lang="en-US" altLang="zh-CN" sz="3200" dirty="0"/>
              <a:t> overlap with the </a:t>
            </a:r>
            <a:r>
              <a:rPr lang="en-US" altLang="zh-CN" sz="3200" dirty="0" err="1"/>
              <a:t>wset</a:t>
            </a:r>
            <a:r>
              <a:rPr lang="en-US" altLang="zh-CN" sz="3200" dirty="0"/>
              <a:t> in history list</a:t>
            </a:r>
          </a:p>
          <a:p>
            <a:pPr lvl="1"/>
            <a:r>
              <a:rPr lang="en-US" altLang="zh-CN" sz="3200" dirty="0"/>
              <a:t>3.validate if the </a:t>
            </a:r>
            <a:r>
              <a:rPr lang="en-US" altLang="zh-CN" sz="3200" dirty="0" err="1"/>
              <a:t>rset</a:t>
            </a:r>
            <a:r>
              <a:rPr lang="en-US" altLang="zh-CN" sz="3200" dirty="0"/>
              <a:t> and </a:t>
            </a:r>
            <a:r>
              <a:rPr lang="en-US" altLang="zh-CN" sz="3200" dirty="0" err="1"/>
              <a:t>wset</a:t>
            </a:r>
            <a:r>
              <a:rPr lang="en-US" altLang="zh-CN" sz="3200" dirty="0"/>
              <a:t> of this </a:t>
            </a:r>
            <a:r>
              <a:rPr lang="en-US" altLang="zh-CN" sz="3200" dirty="0" err="1"/>
              <a:t>txn</a:t>
            </a:r>
            <a:r>
              <a:rPr lang="en-US" altLang="zh-CN" sz="3200" dirty="0"/>
              <a:t> overlap with the </a:t>
            </a:r>
            <a:r>
              <a:rPr lang="en-US" altLang="zh-CN" sz="3200" dirty="0" err="1"/>
              <a:t>wset</a:t>
            </a:r>
            <a:r>
              <a:rPr lang="en-US" altLang="zh-CN" sz="3200" dirty="0"/>
              <a:t> in active list</a:t>
            </a:r>
          </a:p>
          <a:p>
            <a:pPr lvl="1"/>
            <a:r>
              <a:rPr lang="en-US" altLang="zh-CN" sz="3200" dirty="0"/>
              <a:t>4.if have conflict, then abort and remove it from active</a:t>
            </a:r>
          </a:p>
          <a:p>
            <a:pPr lvl="1"/>
            <a:r>
              <a:rPr lang="en-US" altLang="zh-CN" sz="3200" dirty="0"/>
              <a:t>5.if have no conflict, then apply write to the data</a:t>
            </a:r>
          </a:p>
          <a:p>
            <a:pPr lvl="1"/>
            <a:r>
              <a:rPr lang="en-US" altLang="zh-CN" sz="3200" dirty="0"/>
              <a:t>6.remove itself from active and add it to history</a:t>
            </a:r>
            <a:endParaRPr lang="en-US" altLang="zh-CN" sz="8800" dirty="0"/>
          </a:p>
        </p:txBody>
      </p:sp>
    </p:spTree>
    <p:extLst>
      <p:ext uri="{BB962C8B-B14F-4D97-AF65-F5344CB8AC3E}">
        <p14:creationId xmlns:p14="http://schemas.microsoft.com/office/powerpoint/2010/main" val="17906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任务列表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6/5/19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理解</a:t>
            </a:r>
            <a:r>
              <a:rPr lang="en-US" altLang="zh-CN" dirty="0" err="1"/>
              <a:t>occ</a:t>
            </a:r>
            <a:r>
              <a:rPr lang="zh-CN" altLang="en-US" dirty="0"/>
              <a:t>的算法流程，理清代码结构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完成</a:t>
            </a:r>
            <a:r>
              <a:rPr lang="en-US" altLang="zh-CN" dirty="0" err="1"/>
              <a:t>data_occ.h</a:t>
            </a:r>
            <a:r>
              <a:rPr lang="zh-CN" altLang="en-US" dirty="0"/>
              <a:t>中算法的实现，主要是包括两个函数：</a:t>
            </a:r>
            <a:endParaRPr lang="en-US" altLang="zh-CN" dirty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::validate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判断事务能否提交</a:t>
            </a:r>
            <a:endParaRPr lang="en-US" altLang="zh-CN" dirty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</a:t>
            </a:r>
            <a:r>
              <a:rPr lang="en-US" altLang="zh-CN" dirty="0" err="1"/>
              <a:t>is_overlap</a:t>
            </a:r>
            <a:endParaRPr lang="en-US" altLang="zh-CN" dirty="0"/>
          </a:p>
          <a:p>
            <a:pPr lvl="2"/>
            <a:r>
              <a:rPr lang="zh-CN" altLang="en-US" dirty="0"/>
              <a:t>判断两个事务是否时间上有重叠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运行</a:t>
            </a:r>
            <a:r>
              <a:rPr lang="en-US" altLang="zh-CN" dirty="0"/>
              <a:t>main</a:t>
            </a:r>
            <a:r>
              <a:rPr lang="zh-CN" altLang="en-US" dirty="0"/>
              <a:t>函数，其中包含测试程序，模拟若干个事务的并发，最后输出</a:t>
            </a:r>
            <a:r>
              <a:rPr lang="en-US" altLang="zh-CN" dirty="0" err="1"/>
              <a:t>hash_map</a:t>
            </a:r>
            <a:r>
              <a:rPr lang="zh-CN" altLang="en-US" dirty="0"/>
              <a:t>中的数据值，判断结果正确性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Optimistic Concurrency Control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6/5/19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三阶段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6/5/19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读阶段</a:t>
            </a:r>
            <a:endParaRPr lang="en-US" altLang="zh-CN" dirty="0"/>
          </a:p>
          <a:p>
            <a:pPr lvl="1"/>
            <a:r>
              <a:rPr lang="zh-CN" altLang="en-US" dirty="0"/>
              <a:t>所有更新操作缓冲在事务本地内存空间中，维护事务的写集</a:t>
            </a:r>
            <a:endParaRPr lang="en-US" altLang="zh-CN" dirty="0"/>
          </a:p>
          <a:p>
            <a:pPr lvl="1"/>
            <a:r>
              <a:rPr lang="zh-CN" altLang="en-US" dirty="0"/>
              <a:t>所有读取操作先访问事务本地内存空间，若不存在则从数据库中读取并可选地缓存在事务私有内存空间中，维护事务的读集</a:t>
            </a:r>
            <a:endParaRPr lang="en-US" altLang="zh-CN" sz="2900" dirty="0"/>
          </a:p>
          <a:p>
            <a:r>
              <a:rPr lang="zh-CN" altLang="en-US" dirty="0"/>
              <a:t>验证阶段</a:t>
            </a:r>
            <a:endParaRPr lang="en-US" altLang="zh-CN" dirty="0"/>
          </a:p>
          <a:p>
            <a:pPr lvl="1"/>
            <a:r>
              <a:rPr lang="zh-CN" altLang="en-US" dirty="0"/>
              <a:t>检查待提交事务是否满足可串行化调度</a:t>
            </a:r>
            <a:endParaRPr lang="en-US" altLang="zh-CN" dirty="0"/>
          </a:p>
          <a:p>
            <a:r>
              <a:rPr lang="zh-CN" altLang="en-US" dirty="0"/>
              <a:t>写阶段</a:t>
            </a:r>
            <a:r>
              <a:rPr lang="zh-CN" altLang="en-US" b="1" dirty="0"/>
              <a:t>（只读事务不需要）</a:t>
            </a:r>
            <a:endParaRPr lang="en-US" altLang="zh-CN" dirty="0"/>
          </a:p>
          <a:p>
            <a:pPr lvl="1"/>
            <a:r>
              <a:rPr lang="zh-CN" altLang="en-US" dirty="0"/>
              <a:t>事务私有内存中的更新数据写入数据库使其全局可见</a:t>
            </a:r>
            <a:endParaRPr lang="en-US" altLang="zh-CN" dirty="0"/>
          </a:p>
          <a:p>
            <a:pPr lvl="1"/>
            <a:endParaRPr lang="zh-CN" altLang="en-US" sz="25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验证规则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6/5/19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对事务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900" dirty="0"/>
                  <a:t> </a:t>
                </a:r>
                <a:r>
                  <a:rPr lang="en-US" altLang="zh-CN" sz="29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900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900" dirty="0"/>
                  <a:t>，</a:t>
                </a:r>
                <a:r>
                  <a:rPr lang="zh-CN" altLang="en-US" dirty="0"/>
                  <a:t>则检查事务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是否符合可串行化（即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之前完成），需满足如下三种条件之一：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开始读取阶段前完成写入阶段，即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之前提交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的读集不相交，且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开始写入阶段前完成写入阶段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的读集和写集都不相交，且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完成读取阶段前完成读取阶段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 r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源码地址：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git@github.com:ZhangZihao270/</a:t>
            </a:r>
            <a:r>
              <a:rPr lang="en-US" altLang="zh-CN" dirty="0" err="1">
                <a:hlinkClick r:id="rId2"/>
              </a:rPr>
              <a:t>DaSE_DBMS_Implemention.git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u="sng" dirty="0">
                <a:hlinkClick r:id="rId3"/>
              </a:rPr>
              <a:t>目录：</a:t>
            </a:r>
            <a:r>
              <a:rPr lang="en-US" altLang="zh-CN" b="1" u="sng" dirty="0" err="1">
                <a:hlinkClick r:id="rId3"/>
              </a:rPr>
              <a:t>DaSE_DBMS_Implemention</a:t>
            </a:r>
            <a:r>
              <a:rPr lang="en-US" altLang="zh-CN" dirty="0"/>
              <a:t>/</a:t>
            </a:r>
            <a:r>
              <a:rPr lang="zh-CN" altLang="en-US" dirty="0">
                <a:hlinkClick r:id="rId4"/>
              </a:rPr>
              <a:t>并发控制</a:t>
            </a:r>
            <a:r>
              <a:rPr lang="en-US" altLang="zh-CN" dirty="0"/>
              <a:t>/</a:t>
            </a:r>
            <a:r>
              <a:rPr lang="en-US" altLang="zh-CN" dirty="0" err="1"/>
              <a:t>cc_occ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-</a:t>
            </a:r>
            <a:r>
              <a:rPr lang="zh-CN" altLang="en-US" sz="3200" dirty="0"/>
              <a:t>实现乐观并发控制策略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6/5/19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6/5/19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维护数据结构</a:t>
            </a:r>
            <a:endParaRPr lang="en-US" altLang="zh-CN" dirty="0"/>
          </a:p>
          <a:p>
            <a:pPr lvl="1"/>
            <a:r>
              <a:rPr lang="zh-CN" altLang="en-US" dirty="0"/>
              <a:t>每个事务的写集合</a:t>
            </a:r>
            <a:r>
              <a:rPr lang="en-US" altLang="zh-CN" dirty="0" err="1"/>
              <a:t>wset</a:t>
            </a:r>
            <a:r>
              <a:rPr lang="zh-CN" altLang="en-US" dirty="0"/>
              <a:t>，读集合</a:t>
            </a:r>
            <a:r>
              <a:rPr lang="en-US" altLang="zh-CN" dirty="0" err="1"/>
              <a:t>rset</a:t>
            </a:r>
            <a:endParaRPr lang="en-US" altLang="zh-CN" dirty="0"/>
          </a:p>
          <a:p>
            <a:pPr lvl="1"/>
            <a:r>
              <a:rPr lang="zh-CN" altLang="en-US" dirty="0"/>
              <a:t>全局的活跃事务写集合列表</a:t>
            </a:r>
            <a:r>
              <a:rPr lang="en-US" altLang="zh-CN" dirty="0"/>
              <a:t>active</a:t>
            </a:r>
            <a:r>
              <a:rPr lang="zh-CN" altLang="en-US" dirty="0"/>
              <a:t>（活跃事务指已完成读阶段，正在进行验证阶段的事务）</a:t>
            </a:r>
            <a:endParaRPr lang="en-US" altLang="zh-CN" dirty="0"/>
          </a:p>
          <a:p>
            <a:pPr lvl="1"/>
            <a:r>
              <a:rPr lang="zh-CN" altLang="en-US" dirty="0"/>
              <a:t>全局的已提交事务写集合列表</a:t>
            </a:r>
            <a:r>
              <a:rPr lang="en-US" altLang="zh-CN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43955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6/5/19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事务开始，读阶段</a:t>
            </a:r>
            <a:endParaRPr lang="en-US" altLang="zh-CN" dirty="0"/>
          </a:p>
          <a:p>
            <a:pPr lvl="1"/>
            <a:r>
              <a:rPr lang="zh-CN" altLang="en-US" dirty="0"/>
              <a:t>获取开始时间戳</a:t>
            </a:r>
            <a:r>
              <a:rPr lang="en-US" altLang="zh-CN" dirty="0" err="1"/>
              <a:t>start_ts</a:t>
            </a:r>
            <a:endParaRPr lang="zh-CN" altLang="en-US" dirty="0"/>
          </a:p>
          <a:p>
            <a:r>
              <a:rPr lang="zh-CN" altLang="en-US" dirty="0"/>
              <a:t>事务结束，进入验证阶段</a:t>
            </a:r>
            <a:endParaRPr lang="en-US" altLang="zh-CN" dirty="0"/>
          </a:p>
          <a:p>
            <a:pPr lvl="1"/>
            <a:r>
              <a:rPr lang="zh-CN" altLang="en-US" dirty="0"/>
              <a:t>获取结束时间戳</a:t>
            </a:r>
            <a:r>
              <a:rPr lang="en-US" altLang="zh-CN" dirty="0" err="1"/>
              <a:t>end_ts</a:t>
            </a:r>
            <a:r>
              <a:rPr lang="zh-CN" altLang="en-US" dirty="0"/>
              <a:t>，活跃事务列表</a:t>
            </a:r>
            <a:r>
              <a:rPr lang="en-US" altLang="zh-CN" dirty="0"/>
              <a:t>active</a:t>
            </a:r>
            <a:r>
              <a:rPr lang="zh-CN" altLang="en-US" dirty="0"/>
              <a:t>，将自身加入</a:t>
            </a:r>
            <a:r>
              <a:rPr lang="en-US" altLang="zh-CN" dirty="0"/>
              <a:t>active</a:t>
            </a:r>
          </a:p>
          <a:p>
            <a:pPr lvl="1"/>
            <a:r>
              <a:rPr lang="zh-CN" altLang="en-US" dirty="0"/>
              <a:t>验证事务</a:t>
            </a:r>
            <a:r>
              <a:rPr lang="en-US" altLang="zh-CN" dirty="0" err="1"/>
              <a:t>start_ts</a:t>
            </a:r>
            <a:r>
              <a:rPr lang="zh-CN" altLang="en-US" dirty="0"/>
              <a:t>和</a:t>
            </a:r>
            <a:r>
              <a:rPr lang="en-US" altLang="zh-CN" dirty="0" err="1"/>
              <a:t>end_ts</a:t>
            </a:r>
            <a:r>
              <a:rPr lang="zh-CN" altLang="en-US" dirty="0"/>
              <a:t>之间提交的事务的写集与该事务的读集是否相交</a:t>
            </a:r>
            <a:endParaRPr lang="en-US" altLang="zh-CN" dirty="0"/>
          </a:p>
          <a:p>
            <a:pPr lvl="1"/>
            <a:r>
              <a:rPr lang="zh-CN" altLang="en-US" dirty="0"/>
              <a:t>验证</a:t>
            </a:r>
            <a:r>
              <a:rPr lang="en-US" altLang="zh-CN" dirty="0"/>
              <a:t>active</a:t>
            </a:r>
            <a:r>
              <a:rPr lang="zh-CN" altLang="en-US" dirty="0"/>
              <a:t>中的写集与该事务的读集和写集是否相交</a:t>
            </a:r>
            <a:endParaRPr lang="en-US" altLang="zh-CN" dirty="0"/>
          </a:p>
          <a:p>
            <a:pPr lvl="1"/>
            <a:r>
              <a:rPr lang="zh-CN" altLang="en-US" dirty="0"/>
              <a:t>相交，则发现冲突，在临界区内将本事务从</a:t>
            </a:r>
            <a:r>
              <a:rPr lang="en-US" altLang="zh-CN" dirty="0"/>
              <a:t>active</a:t>
            </a:r>
            <a:r>
              <a:rPr lang="zh-CN" altLang="en-US" dirty="0"/>
              <a:t>中去除并中止待验证事务</a:t>
            </a:r>
            <a:endParaRPr lang="en-US" altLang="zh-CN" dirty="0"/>
          </a:p>
          <a:p>
            <a:pPr lvl="1"/>
            <a:r>
              <a:rPr lang="zh-CN" altLang="en-US" dirty="0"/>
              <a:t>不相交，则验证成功，执行写入阶段</a:t>
            </a:r>
            <a:endParaRPr lang="en-US" altLang="zh-CN" dirty="0"/>
          </a:p>
          <a:p>
            <a:pPr lvl="1"/>
            <a:r>
              <a:rPr lang="zh-CN" altLang="en-US" dirty="0"/>
              <a:t>在临界区内将本事务从</a:t>
            </a:r>
            <a:r>
              <a:rPr lang="en-US" altLang="zh-CN" dirty="0"/>
              <a:t>active</a:t>
            </a:r>
            <a:r>
              <a:rPr lang="zh-CN" altLang="en-US" dirty="0"/>
              <a:t>列表中去除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3770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6/5/19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cc_occ.h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：基于</a:t>
            </a:r>
            <a:r>
              <a:rPr lang="en-US" altLang="zh-CN" dirty="0" err="1"/>
              <a:t>occ</a:t>
            </a:r>
            <a:r>
              <a:rPr lang="zh-CN" altLang="en-US" dirty="0"/>
              <a:t>的读写及验证操作的实现</a:t>
            </a:r>
            <a:endParaRPr lang="en-US" altLang="zh-CN" dirty="0"/>
          </a:p>
          <a:p>
            <a:r>
              <a:rPr lang="en-US" altLang="zh-CN" dirty="0" err="1"/>
              <a:t>data_occ.h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</a:t>
            </a:r>
            <a:r>
              <a:rPr lang="en-US" altLang="zh-CN" dirty="0" err="1"/>
              <a:t>occ</a:t>
            </a:r>
            <a:r>
              <a:rPr lang="zh-CN" altLang="en-US" dirty="0"/>
              <a:t>的算法实现</a:t>
            </a:r>
            <a:endParaRPr lang="en-US" altLang="zh-CN" dirty="0"/>
          </a:p>
          <a:p>
            <a:r>
              <a:rPr lang="en-US" altLang="zh-CN" dirty="0"/>
              <a:t>main.cpp</a:t>
            </a:r>
            <a:r>
              <a:rPr lang="zh-CN" altLang="en-US" dirty="0"/>
              <a:t>：程序入口，测试程序的实现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86" y="2942764"/>
            <a:ext cx="1581371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6/5/19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data_occ</a:t>
            </a:r>
            <a:r>
              <a:rPr lang="en-US" altLang="zh-CN" dirty="0"/>
              <a:t> (</a:t>
            </a:r>
            <a:r>
              <a:rPr lang="en-US" altLang="zh-CN" dirty="0" err="1"/>
              <a:t>data_occ.h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history: </a:t>
            </a:r>
            <a:r>
              <a:rPr lang="zh-CN" altLang="en-US" dirty="0"/>
              <a:t>已提交事务的写集</a:t>
            </a:r>
            <a:endParaRPr lang="en-US" altLang="zh-CN" dirty="0"/>
          </a:p>
          <a:p>
            <a:pPr lvl="1"/>
            <a:r>
              <a:rPr lang="en-US" altLang="zh-CN" dirty="0"/>
              <a:t>active</a:t>
            </a:r>
            <a:r>
              <a:rPr lang="zh-CN" altLang="en-US" dirty="0"/>
              <a:t>：活跃事务的写集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txn</a:t>
            </a:r>
            <a:r>
              <a:rPr lang="en-US" altLang="zh-CN" dirty="0"/>
              <a:t>(</a:t>
            </a:r>
            <a:r>
              <a:rPr lang="en-US" altLang="zh-CN" dirty="0" err="1"/>
              <a:t>txn.h</a:t>
            </a:r>
            <a:r>
              <a:rPr lang="en-US" altLang="zh-CN" dirty="0"/>
              <a:t>) //</a:t>
            </a:r>
            <a:r>
              <a:rPr lang="zh-CN" altLang="en-US" dirty="0"/>
              <a:t>记录事务的读写集</a:t>
            </a:r>
            <a:endParaRPr lang="en-US" altLang="zh-CN" dirty="0"/>
          </a:p>
          <a:p>
            <a:pPr lvl="1"/>
            <a:r>
              <a:rPr lang="en-US" altLang="zh-CN" dirty="0" err="1"/>
              <a:t>start_ts</a:t>
            </a:r>
            <a:r>
              <a:rPr lang="zh-CN" altLang="en-US" dirty="0"/>
              <a:t>：读阶段的开始时间</a:t>
            </a:r>
            <a:endParaRPr lang="en-US" altLang="zh-CN" dirty="0"/>
          </a:p>
          <a:p>
            <a:pPr lvl="1"/>
            <a:r>
              <a:rPr lang="en-US" altLang="zh-CN" dirty="0" err="1"/>
              <a:t>end_ts</a:t>
            </a:r>
            <a:r>
              <a:rPr lang="zh-CN" altLang="en-US" dirty="0"/>
              <a:t>：读阶段的结束时间</a:t>
            </a:r>
            <a:endParaRPr lang="en-US" altLang="zh-CN" dirty="0"/>
          </a:p>
          <a:p>
            <a:pPr lvl="1"/>
            <a:r>
              <a:rPr lang="en-US" altLang="zh-CN" dirty="0" err="1"/>
              <a:t>wr_list</a:t>
            </a:r>
            <a:r>
              <a:rPr lang="zh-CN" altLang="en-US" dirty="0"/>
              <a:t>：事务的写集合</a:t>
            </a:r>
            <a:endParaRPr lang="en-US" altLang="zh-CN" dirty="0"/>
          </a:p>
          <a:p>
            <a:pPr lvl="1"/>
            <a:r>
              <a:rPr lang="en-US" altLang="zh-CN" dirty="0" err="1"/>
              <a:t>rd_list</a:t>
            </a:r>
            <a:r>
              <a:rPr lang="zh-CN" altLang="en-US" dirty="0"/>
              <a:t>：事务的读集合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59" y="1730474"/>
            <a:ext cx="3324689" cy="9907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63" y="4114502"/>
            <a:ext cx="384863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4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23993</TotalTime>
  <Words>781</Words>
  <Application>Microsoft Macintosh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华文新魏</vt:lpstr>
      <vt:lpstr>Arial</vt:lpstr>
      <vt:lpstr>Calibri</vt:lpstr>
      <vt:lpstr>Cambria Math</vt:lpstr>
      <vt:lpstr>Tw Cen MT</vt:lpstr>
      <vt:lpstr>Wingdings</vt:lpstr>
      <vt:lpstr>Wingdings 2</vt:lpstr>
      <vt:lpstr>Median</vt:lpstr>
      <vt:lpstr>自定义设计方案</vt:lpstr>
      <vt:lpstr>      乐观并发控制实现      任课老师：胡卉芪 助教：张子豪               </vt:lpstr>
      <vt:lpstr>Optimistic Concurrency Control</vt:lpstr>
      <vt:lpstr>OCC三阶段</vt:lpstr>
      <vt:lpstr>验证规则</vt:lpstr>
      <vt:lpstr>实验-实现乐观并发控制策略</vt:lpstr>
      <vt:lpstr>OCC算法流程</vt:lpstr>
      <vt:lpstr>OCC算法流程</vt:lpstr>
      <vt:lpstr>代码结构</vt:lpstr>
      <vt:lpstr>数据结构</vt:lpstr>
      <vt:lpstr>算法实现</vt:lpstr>
      <vt:lpstr>算法实现</vt:lpstr>
      <vt:lpstr>任务列表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DU Scott</cp:lastModifiedBy>
  <cp:revision>1458</cp:revision>
  <dcterms:created xsi:type="dcterms:W3CDTF">2015-12-14T05:02:51Z</dcterms:created>
  <dcterms:modified xsi:type="dcterms:W3CDTF">2019-06-05T08:24:21Z</dcterms:modified>
</cp:coreProperties>
</file>