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31" r:id="rId3"/>
    <p:sldId id="336" r:id="rId4"/>
    <p:sldId id="337" r:id="rId5"/>
    <p:sldId id="339" r:id="rId6"/>
    <p:sldId id="330" r:id="rId7"/>
    <p:sldId id="340" r:id="rId8"/>
    <p:sldId id="341" r:id="rId9"/>
    <p:sldId id="344" r:id="rId10"/>
    <p:sldId id="343" r:id="rId11"/>
    <p:sldId id="34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478" autoAdjust="0"/>
  </p:normalViewPr>
  <p:slideViewPr>
    <p:cSldViewPr snapToGrid="0">
      <p:cViewPr varScale="1">
        <p:scale>
          <a:sx n="119" d="100"/>
          <a:sy n="119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xrior/courseForLeveld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大作业项目要求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6BAC8B9-6586-4FB6-8A8E-DB7783997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 err="1"/>
              <a:t>io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A929A3-D882-4217-A6C2-BCE1991D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1828655"/>
            <a:ext cx="6477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1CBD24-5685-434B-9EFC-34D8404F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0"/>
            <a:ext cx="5996398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DB5577-6181-4FAF-83C4-255B2C4D11F8}"/>
              </a:ext>
            </a:extLst>
          </p:cNvPr>
          <p:cNvSpPr/>
          <p:nvPr/>
        </p:nvSpPr>
        <p:spPr>
          <a:xfrm>
            <a:off x="7477172" y="4103315"/>
            <a:ext cx="23567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SEEK_SET</a:t>
            </a:r>
            <a:r>
              <a:rPr lang="zh-CN" altLang="en-US" dirty="0"/>
              <a:t>： 文件开头</a:t>
            </a:r>
            <a:br>
              <a:rPr lang="zh-CN" altLang="en-US" dirty="0"/>
            </a:br>
            <a:r>
              <a:rPr lang="en-US" altLang="zh-CN" dirty="0"/>
              <a:t>SEEK_CUR</a:t>
            </a:r>
            <a:r>
              <a:rPr lang="zh-CN" altLang="en-US" dirty="0"/>
              <a:t>： 当前位置</a:t>
            </a:r>
            <a:br>
              <a:rPr lang="zh-CN" altLang="en-US" dirty="0"/>
            </a:br>
            <a:r>
              <a:rPr lang="en-US" altLang="zh-CN" dirty="0"/>
              <a:t>SEEK_END</a:t>
            </a:r>
            <a:r>
              <a:rPr lang="zh-CN" altLang="en-US" dirty="0"/>
              <a:t>： 文件结尾</a:t>
            </a:r>
          </a:p>
        </p:txBody>
      </p:sp>
    </p:spTree>
    <p:extLst>
      <p:ext uri="{BB962C8B-B14F-4D97-AF65-F5344CB8AC3E}">
        <p14:creationId xmlns:p14="http://schemas.microsoft.com/office/powerpoint/2010/main" val="312822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16FF31-604A-4638-942E-EC5FB84A701C}"/>
              </a:ext>
            </a:extLst>
          </p:cNvPr>
          <p:cNvSpPr/>
          <p:nvPr/>
        </p:nvSpPr>
        <p:spPr>
          <a:xfrm>
            <a:off x="1155469" y="1690692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对于给定数据集说明如下：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无其它字段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数量级在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万之间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对于主键和非主键都存在过滤条件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根据过滤条件，输出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后的结果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可以自行采取优化方案</a:t>
            </a:r>
          </a:p>
        </p:txBody>
      </p:sp>
    </p:spTree>
    <p:extLst>
      <p:ext uri="{BB962C8B-B14F-4D97-AF65-F5344CB8AC3E}">
        <p14:creationId xmlns:p14="http://schemas.microsoft.com/office/powerpoint/2010/main" val="26154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表结构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77E9E0-92E0-43FD-9637-7D712360B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17856"/>
              </p:ext>
            </p:extLst>
          </p:nvPr>
        </p:nvGraphicFramePr>
        <p:xfrm>
          <a:off x="1155469" y="209588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19208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6822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Id(int, Increment)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Email(string)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xiaoming@ecnu.cn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xiaoming@ecnu.cn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7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wang@ecnu.cn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3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li@sjtu.cn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6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wang@sjtu.cn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3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8569F1-E4D7-4AE8-8966-C165CEA5388C}"/>
              </a:ext>
            </a:extLst>
          </p:cNvPr>
          <p:cNvSpPr txBox="1"/>
          <p:nvPr/>
        </p:nvSpPr>
        <p:spPr>
          <a:xfrm>
            <a:off x="1124895" y="1997839"/>
            <a:ext cx="99422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过滤条件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主键和非主键都存在过滤条件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给定一个较大的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范围区间（涵盖多个不同的学校邮箱）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相同学校邮箱下的同一个人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，他们具有相同的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&lt;id1,id2&gt; + Email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5W-50W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导入之后会自动出发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leveldb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，所以存在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都有需要查询结果的情况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76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给分点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01CB91-99D0-4D45-8D20-CEE820454C44}"/>
              </a:ext>
            </a:extLst>
          </p:cNvPr>
          <p:cNvSpPr txBox="1"/>
          <p:nvPr/>
        </p:nvSpPr>
        <p:spPr>
          <a:xfrm>
            <a:off x="1302327" y="2189017"/>
            <a:ext cx="94026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+10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主键过滤优化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+8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非主键过滤优化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+6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+6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测试时间在班级排名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No.1				+5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No.2-6				+3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其余不加分</a:t>
            </a:r>
          </a:p>
        </p:txBody>
      </p:sp>
    </p:spTree>
    <p:extLst>
      <p:ext uri="{BB962C8B-B14F-4D97-AF65-F5344CB8AC3E}">
        <p14:creationId xmlns:p14="http://schemas.microsoft.com/office/powerpoint/2010/main" val="302720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2" y="407803"/>
            <a:ext cx="3120966" cy="1325563"/>
          </a:xfrm>
        </p:spPr>
        <p:txBody>
          <a:bodyPr/>
          <a:lstStyle/>
          <a:p>
            <a:r>
              <a:rPr lang="en-US" altLang="zh-CN" dirty="0"/>
              <a:t>Self-join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B44290-2B3F-4A30-9B94-878D003FB197}"/>
              </a:ext>
            </a:extLst>
          </p:cNvPr>
          <p:cNvGraphicFramePr>
            <a:graphicFrameLocks noGrp="1"/>
          </p:cNvGraphicFramePr>
          <p:nvPr/>
        </p:nvGraphicFramePr>
        <p:xfrm>
          <a:off x="1002622" y="1982736"/>
          <a:ext cx="41739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58">
                  <a:extLst>
                    <a:ext uri="{9D8B030D-6E8A-4147-A177-3AD203B41FA5}">
                      <a16:colId xmlns:a16="http://schemas.microsoft.com/office/drawing/2014/main" val="1231920812"/>
                    </a:ext>
                  </a:extLst>
                </a:gridCol>
                <a:gridCol w="2021755">
                  <a:extLst>
                    <a:ext uri="{9D8B030D-6E8A-4147-A177-3AD203B41FA5}">
                      <a16:colId xmlns:a16="http://schemas.microsoft.com/office/drawing/2014/main" val="46822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Id(int, Increment)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Email(string)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xiaoming@ecnu.cn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xiaoming@ecnu.cn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7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wang@ecnu.cn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3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li@sjtu.cn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6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wang@sjtu.cn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3944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2BB34B-24AD-4579-9C0E-A9822DD9909F}"/>
              </a:ext>
            </a:extLst>
          </p:cNvPr>
          <p:cNvGraphicFramePr>
            <a:graphicFrameLocks noGrp="1"/>
          </p:cNvGraphicFramePr>
          <p:nvPr/>
        </p:nvGraphicFramePr>
        <p:xfrm>
          <a:off x="6600306" y="1988890"/>
          <a:ext cx="41739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58">
                  <a:extLst>
                    <a:ext uri="{9D8B030D-6E8A-4147-A177-3AD203B41FA5}">
                      <a16:colId xmlns:a16="http://schemas.microsoft.com/office/drawing/2014/main" val="1231920812"/>
                    </a:ext>
                  </a:extLst>
                </a:gridCol>
                <a:gridCol w="2021755">
                  <a:extLst>
                    <a:ext uri="{9D8B030D-6E8A-4147-A177-3AD203B41FA5}">
                      <a16:colId xmlns:a16="http://schemas.microsoft.com/office/drawing/2014/main" val="46822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Id(int, Increment)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Email(string)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5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xiaoming@ecnu.cn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xiaoming@ecnu.cn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7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wang@ecnu.cn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3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li@sjtu.cn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6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wang@sjtu.cn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3944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A843114-E87C-4145-B632-E1A564C17AD1}"/>
              </a:ext>
            </a:extLst>
          </p:cNvPr>
          <p:cNvSpPr/>
          <p:nvPr/>
        </p:nvSpPr>
        <p:spPr>
          <a:xfrm>
            <a:off x="1002622" y="56828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，他们具有相同的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&lt;id1,id2&gt; + Email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F8A0A8-A55B-4C44-B1D2-98C09BC09795}"/>
              </a:ext>
            </a:extLst>
          </p:cNvPr>
          <p:cNvSpPr/>
          <p:nvPr/>
        </p:nvSpPr>
        <p:spPr>
          <a:xfrm>
            <a:off x="3103418" y="1733366"/>
            <a:ext cx="2272146" cy="3780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BB4A66-C7E2-44D8-B7BF-967A0E28D07B}"/>
              </a:ext>
            </a:extLst>
          </p:cNvPr>
          <p:cNvSpPr/>
          <p:nvPr/>
        </p:nvSpPr>
        <p:spPr>
          <a:xfrm>
            <a:off x="632243" y="1749683"/>
            <a:ext cx="2272146" cy="3780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2" y="407803"/>
            <a:ext cx="3120966" cy="1325563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260E40-1851-40C8-A1F7-06A6417C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51" y="1733366"/>
            <a:ext cx="3933333" cy="2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C50749-0CE7-453A-AF67-43AF01ADB320}"/>
              </a:ext>
            </a:extLst>
          </p:cNvPr>
          <p:cNvSpPr txBox="1"/>
          <p:nvPr/>
        </p:nvSpPr>
        <p:spPr>
          <a:xfrm>
            <a:off x="5717308" y="1733366"/>
            <a:ext cx="64746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TestData.csv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将所有数据传入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中，注意第二次跑的时候将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行注释掉，直到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.log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 bpt.h/bpt.cc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2000" dirty="0" err="1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B+tree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的实现（</a:t>
            </a:r>
            <a:r>
              <a:rPr lang="ja-JP" altLang="en-US" sz="20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数据结构落盘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</a:t>
            </a:r>
            <a:r>
              <a:rPr lang="en-US" altLang="zh-CN" sz="2000" dirty="0" err="1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predefined.h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描述了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的结构（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order/</a:t>
            </a:r>
            <a:r>
              <a:rPr lang="en-US" altLang="zh-CN" sz="2000" dirty="0" err="1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kv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type/key compare </a:t>
            </a:r>
            <a:r>
              <a:rPr lang="en-US" altLang="zh-CN" sz="2000" dirty="0" err="1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func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FDB4E2-B782-4ADE-A3E2-8E1171E25A97}"/>
              </a:ext>
            </a:extLst>
          </p:cNvPr>
          <p:cNvSpPr/>
          <p:nvPr/>
        </p:nvSpPr>
        <p:spPr>
          <a:xfrm>
            <a:off x="5717308" y="4741452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https://github.com/gexrior/courseForLeveldb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45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F1CDE3-7183-4B7E-997B-9B96DD43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1913163"/>
            <a:ext cx="4523809" cy="1295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C0137B-D33F-4049-86C7-6837272FB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"/>
          <a:stretch/>
        </p:blipFill>
        <p:spPr>
          <a:xfrm>
            <a:off x="1155469" y="3649600"/>
            <a:ext cx="6361928" cy="2371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19711-0413-A044-8A40-F815EB6B2D75}"/>
              </a:ext>
            </a:extLst>
          </p:cNvPr>
          <p:cNvSpPr txBox="1"/>
          <p:nvPr/>
        </p:nvSpPr>
        <p:spPr>
          <a:xfrm>
            <a:off x="7517397" y="4650648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ea"/>
              </a:rPr>
              <a:t>Multimap</a:t>
            </a:r>
            <a:r>
              <a:rPr lang="zh-CN" altLang="en-US" dirty="0">
                <a:latin typeface="+mn-ea"/>
              </a:rPr>
              <a:t> </a:t>
            </a:r>
            <a:r>
              <a:rPr lang="ja-JP" altLang="en-US">
                <a:latin typeface="+mn-ea"/>
              </a:rPr>
              <a:t>可以存储同样的</a:t>
            </a:r>
            <a:r>
              <a:rPr lang="en-US" altLang="ja-JP" dirty="0">
                <a:latin typeface="+mn-ea"/>
              </a:rPr>
              <a:t>key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16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F1AC1B-77A2-4974-9F6E-B7507AB0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6" y="1776419"/>
            <a:ext cx="5095238" cy="24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BE9C5C-BD86-4A3A-8F02-F9E5DC537E4D}"/>
              </a:ext>
            </a:extLst>
          </p:cNvPr>
          <p:cNvSpPr txBox="1"/>
          <p:nvPr/>
        </p:nvSpPr>
        <p:spPr>
          <a:xfrm>
            <a:off x="1155469" y="4725947"/>
            <a:ext cx="647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冒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port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错误的同学，在</a:t>
            </a:r>
            <a:r>
              <a:rPr lang="en-US" altLang="zh-CN" sz="2000" dirty="0" err="1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port.h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内缺少一个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2010742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315,316,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2525</TotalTime>
  <Words>445</Words>
  <Application>Microsoft Macintosh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HG創英角ｺﾞｼｯｸUB</vt:lpstr>
      <vt:lpstr>微软雅黑</vt:lpstr>
      <vt:lpstr>华文仿宋</vt:lpstr>
      <vt:lpstr>Arial</vt:lpstr>
      <vt:lpstr>Calibri</vt:lpstr>
      <vt:lpstr>Tw Cen MT</vt:lpstr>
      <vt:lpstr>茅草</vt:lpstr>
      <vt:lpstr>大作业项目要求</vt:lpstr>
      <vt:lpstr>大作业内容</vt:lpstr>
      <vt:lpstr>表结构</vt:lpstr>
      <vt:lpstr>说明</vt:lpstr>
      <vt:lpstr>给分点</vt:lpstr>
      <vt:lpstr>Self-join</vt:lpstr>
      <vt:lpstr>Github内容</vt:lpstr>
      <vt:lpstr>代码</vt:lpstr>
      <vt:lpstr>代码</vt:lpstr>
      <vt:lpstr>文件io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DU Scott</cp:lastModifiedBy>
  <cp:revision>511</cp:revision>
  <dcterms:created xsi:type="dcterms:W3CDTF">2015-05-05T08:02:00Z</dcterms:created>
  <dcterms:modified xsi:type="dcterms:W3CDTF">2019-06-05T07:18:09Z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