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2C-A173-4004-AB01-9BE118A92616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/>
          <p:cNvSpPr/>
          <p:nvPr/>
        </p:nvSpPr>
        <p:spPr>
          <a:xfrm>
            <a:off x="3131840" y="1988840"/>
            <a:ext cx="1440160" cy="72008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/>
          <p:cNvSpPr/>
          <p:nvPr/>
        </p:nvSpPr>
        <p:spPr>
          <a:xfrm>
            <a:off x="2771746" y="1808781"/>
            <a:ext cx="2160300" cy="108015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0"/>
            <a:endCxn id="13" idx="0"/>
          </p:cNvCxnSpPr>
          <p:nvPr/>
        </p:nvCxnSpPr>
        <p:spPr>
          <a:xfrm flipV="1">
            <a:off x="4185710" y="1710807"/>
            <a:ext cx="333772" cy="3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2"/>
            <a:endCxn id="13" idx="2"/>
          </p:cNvCxnSpPr>
          <p:nvPr/>
        </p:nvCxnSpPr>
        <p:spPr>
          <a:xfrm flipV="1">
            <a:off x="4522090" y="2085438"/>
            <a:ext cx="670156" cy="1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/>
          <p:cNvSpPr/>
          <p:nvPr/>
        </p:nvSpPr>
        <p:spPr>
          <a:xfrm>
            <a:off x="2411724" y="1628770"/>
            <a:ext cx="2880344" cy="1440172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4364838" y="1840706"/>
            <a:ext cx="504806" cy="25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572000" y="183345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857168" y="1984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576177" y="20891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354392" y="1966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千葉亜沙斗</dc:creator>
  <cp:lastModifiedBy>千葉亜沙斗</cp:lastModifiedBy>
  <cp:revision>2</cp:revision>
  <dcterms:created xsi:type="dcterms:W3CDTF">2021-07-04T21:46:53Z</dcterms:created>
  <dcterms:modified xsi:type="dcterms:W3CDTF">2021-07-04T22:43:07Z</dcterms:modified>
</cp:coreProperties>
</file>