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0" y="-10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6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2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9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332C-A173-4004-AB01-9BE118A92616}" type="datetimeFigureOut">
              <a:rPr kumimoji="1" lang="ja-JP" altLang="en-US" smtClean="0"/>
              <a:t>2021/7/11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/>
          <p:cNvSpPr/>
          <p:nvPr/>
        </p:nvSpPr>
        <p:spPr>
          <a:xfrm>
            <a:off x="3131840" y="1988840"/>
            <a:ext cx="1440160" cy="720080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弧 4"/>
          <p:cNvSpPr/>
          <p:nvPr/>
        </p:nvSpPr>
        <p:spPr>
          <a:xfrm>
            <a:off x="2771746" y="1808781"/>
            <a:ext cx="2160300" cy="1080150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0"/>
            <a:endCxn id="13" idx="0"/>
          </p:cNvCxnSpPr>
          <p:nvPr/>
        </p:nvCxnSpPr>
        <p:spPr>
          <a:xfrm flipV="1">
            <a:off x="4185710" y="1710807"/>
            <a:ext cx="333772" cy="3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4" idx="2"/>
            <a:endCxn id="13" idx="2"/>
          </p:cNvCxnSpPr>
          <p:nvPr/>
        </p:nvCxnSpPr>
        <p:spPr>
          <a:xfrm flipV="1">
            <a:off x="4522090" y="2085438"/>
            <a:ext cx="670156" cy="13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弧 12"/>
          <p:cNvSpPr/>
          <p:nvPr/>
        </p:nvSpPr>
        <p:spPr>
          <a:xfrm>
            <a:off x="2411724" y="1628770"/>
            <a:ext cx="2880344" cy="1440172"/>
          </a:xfrm>
          <a:prstGeom prst="arc">
            <a:avLst>
              <a:gd name="adj1" fmla="val 18977760"/>
              <a:gd name="adj2" fmla="val 2093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 flipV="1">
            <a:off x="4364838" y="1840706"/>
            <a:ext cx="504806" cy="25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572000" y="183345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857168" y="19847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4576177" y="20891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354392" y="19667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4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.anton-paar.com/fileadmin/wiki/images/tribology/Fig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24" y="8563"/>
            <a:ext cx="4320000" cy="36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iction/Traction Behavior of EHL | Springer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9069"/>
            <a:ext cx="4473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7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/>
          <p:cNvGrpSpPr/>
          <p:nvPr/>
        </p:nvGrpSpPr>
        <p:grpSpPr>
          <a:xfrm>
            <a:off x="983216" y="1628816"/>
            <a:ext cx="360000" cy="360000"/>
            <a:chOff x="6552253" y="545180"/>
            <a:chExt cx="360000" cy="360000"/>
          </a:xfrm>
        </p:grpSpPr>
        <p:sp>
          <p:nvSpPr>
            <p:cNvPr id="78" name="円/楕円 77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6547982" y="1628816"/>
            <a:ext cx="360000" cy="360000"/>
            <a:chOff x="971539" y="1628816"/>
            <a:chExt cx="360000" cy="360000"/>
          </a:xfrm>
        </p:grpSpPr>
        <p:sp>
          <p:nvSpPr>
            <p:cNvPr id="65" name="円/楕円 64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/>
            <p:cNvCxnSpPr>
              <a:stCxn id="65" idx="1"/>
              <a:endCxn id="65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65" idx="7"/>
              <a:endCxn id="65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/>
        </p:nvGrpSpPr>
        <p:grpSpPr>
          <a:xfrm>
            <a:off x="2051675" y="188586"/>
            <a:ext cx="5040647" cy="5040645"/>
            <a:chOff x="1331585" y="188586"/>
            <a:chExt cx="5040647" cy="504064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3" name="円弧 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弧 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9" name="円弧 8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弧 9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" name="直線矢印コネクタ 11"/>
            <p:cNvCxnSpPr>
              <a:stCxn id="2" idx="1"/>
            </p:cNvCxnSpPr>
            <p:nvPr/>
          </p:nvCxnSpPr>
          <p:spPr>
            <a:xfrm>
              <a:off x="3342726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932044" y="188586"/>
            <a:ext cx="5040647" cy="5040645"/>
            <a:chOff x="1331585" y="188586"/>
            <a:chExt cx="5040647" cy="5040645"/>
          </a:xfrm>
        </p:grpSpPr>
        <p:sp>
          <p:nvSpPr>
            <p:cNvPr id="42" name="円/楕円 4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54" name="円弧 53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弧 5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52" name="円弧 5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弧 5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3342725" y="1988816"/>
              <a:ext cx="329160" cy="540069"/>
              <a:chOff x="3342725" y="1988816"/>
              <a:chExt cx="329160" cy="540069"/>
            </a:xfrm>
          </p:grpSpPr>
          <p:cxnSp>
            <p:nvCxnSpPr>
              <p:cNvPr id="50" name="直線矢印コネクタ 49"/>
              <p:cNvCxnSpPr>
                <a:stCxn id="4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>
                <a:stCxn id="42" idx="1"/>
              </p:cNvCxnSpPr>
              <p:nvPr/>
            </p:nvCxnSpPr>
            <p:spPr>
              <a:xfrm flipV="1">
                <a:off x="3342725" y="1988816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/>
            <p:cNvGrpSpPr/>
            <p:nvPr/>
          </p:nvGrpSpPr>
          <p:grpSpPr>
            <a:xfrm flipH="1" flipV="1">
              <a:off x="4031931" y="2888931"/>
              <a:ext cx="545159" cy="329159"/>
              <a:chOff x="3075306" y="2034307"/>
              <a:chExt cx="545159" cy="329159"/>
            </a:xfrm>
          </p:grpSpPr>
          <p:cxnSp>
            <p:nvCxnSpPr>
              <p:cNvPr id="48" name="直線矢印コネクタ 47"/>
              <p:cNvCxnSpPr>
                <a:stCxn id="42" idx="5"/>
              </p:cNvCxnSpPr>
              <p:nvPr/>
            </p:nvCxnSpPr>
            <p:spPr>
              <a:xfrm>
                <a:off x="3291306" y="2034307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075306" y="2034307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/>
            <p:cNvCxnSpPr>
              <a:stCxn id="42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/>
          <p:cNvGrpSpPr/>
          <p:nvPr/>
        </p:nvGrpSpPr>
        <p:grpSpPr>
          <a:xfrm>
            <a:off x="-648670" y="188586"/>
            <a:ext cx="5040647" cy="5040645"/>
            <a:chOff x="1331585" y="188586"/>
            <a:chExt cx="5040647" cy="5040645"/>
          </a:xfrm>
        </p:grpSpPr>
        <p:sp>
          <p:nvSpPr>
            <p:cNvPr id="61" name="円/楕円 60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73" name="円弧 7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弧 7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71" name="円弧 70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弧 71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3126725" y="2199726"/>
              <a:ext cx="545160" cy="329159"/>
              <a:chOff x="3126725" y="2199726"/>
              <a:chExt cx="545160" cy="329159"/>
            </a:xfrm>
          </p:grpSpPr>
          <p:cxnSp>
            <p:nvCxnSpPr>
              <p:cNvPr id="69" name="直線矢印コネクタ 68"/>
              <p:cNvCxnSpPr>
                <a:stCxn id="61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/>
              <p:nvPr/>
            </p:nvCxnSpPr>
            <p:spPr>
              <a:xfrm flipH="1">
                <a:off x="3126725" y="2204816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線矢印コネクタ 66"/>
            <p:cNvCxnSpPr>
              <a:stCxn id="61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>
              <a:stCxn id="61" idx="3"/>
            </p:cNvCxnSpPr>
            <p:nvPr/>
          </p:nvCxnSpPr>
          <p:spPr>
            <a:xfrm flipV="1">
              <a:off x="3342726" y="2873487"/>
              <a:ext cx="344603" cy="34460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線矢印コネクタ 85"/>
          <p:cNvCxnSpPr/>
          <p:nvPr/>
        </p:nvCxnSpPr>
        <p:spPr>
          <a:xfrm flipH="1">
            <a:off x="2164835" y="3218090"/>
            <a:ext cx="216000" cy="2160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1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グループ化 106"/>
          <p:cNvGrpSpPr/>
          <p:nvPr/>
        </p:nvGrpSpPr>
        <p:grpSpPr>
          <a:xfrm>
            <a:off x="1871676" y="2029951"/>
            <a:ext cx="360000" cy="360000"/>
            <a:chOff x="971539" y="1628816"/>
            <a:chExt cx="360000" cy="360000"/>
          </a:xfrm>
        </p:grpSpPr>
        <p:sp>
          <p:nvSpPr>
            <p:cNvPr id="108" name="円/楕円 107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/>
            <p:cNvCxnSpPr>
              <a:stCxn id="108" idx="1"/>
              <a:endCxn id="108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>
              <a:stCxn id="108" idx="7"/>
              <a:endCxn id="108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251446" y="589767"/>
            <a:ext cx="5040646" cy="5040645"/>
            <a:chOff x="1902539" y="589767"/>
            <a:chExt cx="5040646" cy="5040645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1902539" y="589767"/>
              <a:ext cx="5040646" cy="5040645"/>
              <a:chOff x="1331586" y="188586"/>
              <a:chExt cx="5040646" cy="5040645"/>
            </a:xfrm>
          </p:grpSpPr>
          <p:sp>
            <p:nvSpPr>
              <p:cNvPr id="42" name="円/楕円 41"/>
              <p:cNvSpPr/>
              <p:nvPr/>
            </p:nvSpPr>
            <p:spPr>
              <a:xfrm>
                <a:off x="3131816" y="1988816"/>
                <a:ext cx="1440184" cy="1440184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sp>
            <p:nvSpPr>
              <p:cNvPr id="55" name="円弧 5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sp>
            <p:nvSpPr>
              <p:cNvPr id="52" name="円弧 51"/>
              <p:cNvSpPr/>
              <p:nvPr/>
            </p:nvSpPr>
            <p:spPr>
              <a:xfrm flipH="1">
                <a:off x="2771771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cxnSp>
            <p:nvCxnSpPr>
              <p:cNvPr id="50" name="直線矢印コネクタ 49"/>
              <p:cNvCxnSpPr>
                <a:stCxn id="4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>
                <a:stCxn id="42" idx="5"/>
              </p:cNvCxnSpPr>
              <p:nvPr/>
            </p:nvCxnSpPr>
            <p:spPr>
              <a:xfrm flipH="1" flipV="1">
                <a:off x="4031931" y="2888931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線コネクタ 10"/>
            <p:cNvCxnSpPr/>
            <p:nvPr/>
          </p:nvCxnSpPr>
          <p:spPr>
            <a:xfrm flipH="1">
              <a:off x="3491862" y="2243135"/>
              <a:ext cx="1800231" cy="180023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円弧 18"/>
            <p:cNvSpPr/>
            <p:nvPr/>
          </p:nvSpPr>
          <p:spPr>
            <a:xfrm rot="18900000">
              <a:off x="4941164" y="2109687"/>
              <a:ext cx="360000" cy="720000"/>
            </a:xfrm>
            <a:prstGeom prst="arc">
              <a:avLst>
                <a:gd name="adj1" fmla="val 14123662"/>
                <a:gd name="adj2" fmla="val 7797343"/>
              </a:avLst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3641000" y="622927"/>
            <a:ext cx="5040647" cy="5040645"/>
            <a:chOff x="1331585" y="188586"/>
            <a:chExt cx="5040647" cy="5040645"/>
          </a:xfrm>
        </p:grpSpPr>
        <p:sp>
          <p:nvSpPr>
            <p:cNvPr id="91" name="円/楕円 90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2" name="グループ化 91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103" name="円弧 10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弧 10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101" name="円弧 100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弧 101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96" name="直線矢印コネクタ 95"/>
            <p:cNvCxnSpPr>
              <a:stCxn id="91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線コネクタ 104"/>
          <p:cNvCxnSpPr/>
          <p:nvPr/>
        </p:nvCxnSpPr>
        <p:spPr>
          <a:xfrm>
            <a:off x="5261208" y="2243135"/>
            <a:ext cx="1800230" cy="180000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円弧 105"/>
          <p:cNvSpPr/>
          <p:nvPr/>
        </p:nvSpPr>
        <p:spPr>
          <a:xfrm rot="13500000">
            <a:off x="5261229" y="2084948"/>
            <a:ext cx="360000" cy="720000"/>
          </a:xfrm>
          <a:prstGeom prst="arc">
            <a:avLst>
              <a:gd name="adj1" fmla="val 14123662"/>
              <a:gd name="adj2" fmla="val 7797343"/>
            </a:avLst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39598" y="41398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729153" y="4139806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十字形 23"/>
          <p:cNvSpPr/>
          <p:nvPr/>
        </p:nvSpPr>
        <p:spPr>
          <a:xfrm>
            <a:off x="4392023" y="3069000"/>
            <a:ext cx="360000" cy="360000"/>
          </a:xfrm>
          <a:prstGeom prst="plus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231697" y="188586"/>
            <a:ext cx="5220671" cy="5040645"/>
            <a:chOff x="1331585" y="188586"/>
            <a:chExt cx="5220671" cy="504064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3" name="円弧 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弧 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円弧 8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" name="直線矢印コネクタ 55"/>
          <p:cNvCxnSpPr>
            <a:stCxn id="2" idx="7"/>
          </p:cNvCxnSpPr>
          <p:nvPr/>
        </p:nvCxnSpPr>
        <p:spPr>
          <a:xfrm flipH="1">
            <a:off x="5096622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グループ化 64"/>
          <p:cNvGrpSpPr/>
          <p:nvPr/>
        </p:nvGrpSpPr>
        <p:grpSpPr>
          <a:xfrm>
            <a:off x="5112069" y="188586"/>
            <a:ext cx="5220671" cy="5040645"/>
            <a:chOff x="1331585" y="188586"/>
            <a:chExt cx="5220671" cy="5040645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87" name="円弧 86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弧 87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" name="円弧 74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81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円/楕円 80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 flipV="1">
              <a:off x="4356000" y="3002090"/>
              <a:ext cx="216000" cy="2160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 flipV="1">
              <a:off x="3131818" y="2282015"/>
              <a:ext cx="90012" cy="24687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矢印コネクタ 88"/>
          <p:cNvCxnSpPr>
            <a:stCxn id="81" idx="7"/>
          </p:cNvCxnSpPr>
          <p:nvPr/>
        </p:nvCxnSpPr>
        <p:spPr>
          <a:xfrm flipH="1">
            <a:off x="7976994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グループ化 93"/>
          <p:cNvGrpSpPr/>
          <p:nvPr/>
        </p:nvGrpSpPr>
        <p:grpSpPr>
          <a:xfrm>
            <a:off x="-468648" y="188586"/>
            <a:ext cx="5220671" cy="5040645"/>
            <a:chOff x="1331585" y="188586"/>
            <a:chExt cx="5220671" cy="5040645"/>
          </a:xfrm>
        </p:grpSpPr>
        <p:grpSp>
          <p:nvGrpSpPr>
            <p:cNvPr id="95" name="グループ化 94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102" name="円弧 10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弧 10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6" name="円弧 95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矢印コネクタ 96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99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円/楕円 98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0" name="直線矢印コネクタ 99"/>
            <p:cNvCxnSpPr/>
            <p:nvPr/>
          </p:nvCxnSpPr>
          <p:spPr>
            <a:xfrm flipH="1">
              <a:off x="4145090" y="3213000"/>
              <a:ext cx="216000" cy="2160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H="1">
              <a:off x="3042290" y="2528885"/>
              <a:ext cx="89532" cy="24554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線矢印コネクタ 104"/>
          <p:cNvCxnSpPr>
            <a:stCxn id="99" idx="7"/>
          </p:cNvCxnSpPr>
          <p:nvPr/>
        </p:nvCxnSpPr>
        <p:spPr>
          <a:xfrm flipH="1">
            <a:off x="2396277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983216" y="1628816"/>
            <a:ext cx="360000" cy="360000"/>
            <a:chOff x="6552253" y="545180"/>
            <a:chExt cx="360000" cy="360000"/>
          </a:xfrm>
        </p:grpSpPr>
        <p:sp>
          <p:nvSpPr>
            <p:cNvPr id="51" name="円/楕円 50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6547982" y="1628816"/>
            <a:ext cx="360000" cy="360000"/>
            <a:chOff x="971539" y="1628816"/>
            <a:chExt cx="360000" cy="360000"/>
          </a:xfrm>
        </p:grpSpPr>
        <p:sp>
          <p:nvSpPr>
            <p:cNvPr id="54" name="円/楕円 53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>
              <a:stCxn id="54" idx="1"/>
              <a:endCxn id="54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54" idx="7"/>
              <a:endCxn id="54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97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231697" y="188586"/>
            <a:ext cx="5220671" cy="5040645"/>
            <a:chOff x="1331585" y="188586"/>
            <a:chExt cx="5220671" cy="5040645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3" name="円弧 2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弧 3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円弧 8"/>
            <p:cNvSpPr/>
            <p:nvPr/>
          </p:nvSpPr>
          <p:spPr>
            <a:xfrm flipH="1">
              <a:off x="2951795" y="1268724"/>
              <a:ext cx="3600461" cy="3600461"/>
            </a:xfrm>
            <a:prstGeom prst="arc">
              <a:avLst>
                <a:gd name="adj1" fmla="val 19376890"/>
                <a:gd name="adj2" fmla="val 214959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3131818" y="2528885"/>
              <a:ext cx="540067" cy="18002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矢印コネクタ 55"/>
          <p:cNvCxnSpPr>
            <a:stCxn id="2" idx="7"/>
          </p:cNvCxnSpPr>
          <p:nvPr/>
        </p:nvCxnSpPr>
        <p:spPr>
          <a:xfrm flipH="1">
            <a:off x="5096622" y="2199726"/>
            <a:ext cx="164580" cy="1645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031931" y="1448747"/>
            <a:ext cx="1" cy="25200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5261202" y="1472741"/>
            <a:ext cx="1" cy="25200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4652641" y="1472741"/>
            <a:ext cx="1" cy="25200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851907" y="3789047"/>
            <a:ext cx="1620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弧 9"/>
          <p:cNvSpPr/>
          <p:nvPr/>
        </p:nvSpPr>
        <p:spPr>
          <a:xfrm>
            <a:off x="4031931" y="3609023"/>
            <a:ext cx="620710" cy="359724"/>
          </a:xfrm>
          <a:prstGeom prst="arc">
            <a:avLst>
              <a:gd name="adj1" fmla="val 46588"/>
              <a:gd name="adj2" fmla="val 108739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弧 56"/>
          <p:cNvSpPr/>
          <p:nvPr/>
        </p:nvSpPr>
        <p:spPr>
          <a:xfrm>
            <a:off x="4652641" y="3609023"/>
            <a:ext cx="620710" cy="359724"/>
          </a:xfrm>
          <a:prstGeom prst="arc">
            <a:avLst>
              <a:gd name="adj1" fmla="val 46588"/>
              <a:gd name="adj2" fmla="val 108739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等号 10"/>
          <p:cNvSpPr/>
          <p:nvPr/>
        </p:nvSpPr>
        <p:spPr>
          <a:xfrm rot="5400000">
            <a:off x="4258191" y="3881573"/>
            <a:ext cx="168187" cy="180025"/>
          </a:xfrm>
          <a:prstGeom prst="mathEqual">
            <a:avLst>
              <a:gd name="adj1" fmla="val 23520"/>
              <a:gd name="adj2" fmla="val 529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等号 61"/>
          <p:cNvSpPr/>
          <p:nvPr/>
        </p:nvSpPr>
        <p:spPr>
          <a:xfrm rot="5400000">
            <a:off x="4878902" y="3881573"/>
            <a:ext cx="168187" cy="180025"/>
          </a:xfrm>
          <a:prstGeom prst="mathEqual">
            <a:avLst>
              <a:gd name="adj1" fmla="val 23520"/>
              <a:gd name="adj2" fmla="val 5296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円弧 62"/>
          <p:cNvSpPr/>
          <p:nvPr/>
        </p:nvSpPr>
        <p:spPr>
          <a:xfrm rot="16200000">
            <a:off x="4472641" y="1268747"/>
            <a:ext cx="360000" cy="720000"/>
          </a:xfrm>
          <a:prstGeom prst="arc">
            <a:avLst>
              <a:gd name="adj1" fmla="val 14123662"/>
              <a:gd name="adj2" fmla="val 7797343"/>
            </a:avLst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4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/>
          <p:cNvGrpSpPr/>
          <p:nvPr/>
        </p:nvGrpSpPr>
        <p:grpSpPr>
          <a:xfrm>
            <a:off x="2051676" y="188586"/>
            <a:ext cx="5040646" cy="5040645"/>
            <a:chOff x="1331586" y="188586"/>
            <a:chExt cx="5040646" cy="5040645"/>
          </a:xfrm>
        </p:grpSpPr>
        <p:sp>
          <p:nvSpPr>
            <p:cNvPr id="4" name="円弧 3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/>
            <p:cNvCxnSpPr>
              <a:stCxn id="2" idx="1"/>
            </p:cNvCxnSpPr>
            <p:nvPr/>
          </p:nvCxnSpPr>
          <p:spPr>
            <a:xfrm>
              <a:off x="3342726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2" idx="5"/>
            </p:cNvCxnSpPr>
            <p:nvPr/>
          </p:nvCxnSpPr>
          <p:spPr>
            <a:xfrm flipH="1" flipV="1">
              <a:off x="4031931" y="2888931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円/楕円 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>
              <a:off x="4211954" y="3779714"/>
              <a:ext cx="3600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4572000" y="3599691"/>
              <a:ext cx="992579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Hertzian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4211954" y="4139806"/>
              <a:ext cx="36004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4572000" y="3959783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Coulomb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932045" y="188586"/>
            <a:ext cx="5040646" cy="5040645"/>
            <a:chOff x="1331586" y="188586"/>
            <a:chExt cx="5040646" cy="5040645"/>
          </a:xfrm>
        </p:grpSpPr>
        <p:sp>
          <p:nvSpPr>
            <p:cNvPr id="42" name="円/楕円 4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弧 54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弧 51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" name="グループ化 39"/>
            <p:cNvGrpSpPr/>
            <p:nvPr/>
          </p:nvGrpSpPr>
          <p:grpSpPr>
            <a:xfrm>
              <a:off x="3491863" y="1988816"/>
              <a:ext cx="282862" cy="540069"/>
              <a:chOff x="3491863" y="1988816"/>
              <a:chExt cx="282862" cy="540069"/>
            </a:xfrm>
          </p:grpSpPr>
          <p:cxnSp>
            <p:nvCxnSpPr>
              <p:cNvPr id="50" name="直線矢印コネクタ 49"/>
              <p:cNvCxnSpPr/>
              <p:nvPr/>
            </p:nvCxnSpPr>
            <p:spPr>
              <a:xfrm>
                <a:off x="3507305" y="2096816"/>
                <a:ext cx="164580" cy="4320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3491863" y="1988816"/>
                <a:ext cx="282862" cy="108001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/>
            <p:cNvGrpSpPr/>
            <p:nvPr/>
          </p:nvGrpSpPr>
          <p:grpSpPr>
            <a:xfrm flipH="1" flipV="1">
              <a:off x="4031932" y="2802173"/>
              <a:ext cx="540069" cy="266783"/>
              <a:chOff x="3080395" y="2183441"/>
              <a:chExt cx="540069" cy="266783"/>
            </a:xfrm>
          </p:grpSpPr>
          <p:cxnSp>
            <p:nvCxnSpPr>
              <p:cNvPr id="48" name="直線矢印コネクタ 47"/>
              <p:cNvCxnSpPr/>
              <p:nvPr/>
            </p:nvCxnSpPr>
            <p:spPr>
              <a:xfrm>
                <a:off x="3183306" y="2183443"/>
                <a:ext cx="437158" cy="1800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080395" y="2183441"/>
                <a:ext cx="102911" cy="266783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グループ化 64"/>
          <p:cNvGrpSpPr/>
          <p:nvPr/>
        </p:nvGrpSpPr>
        <p:grpSpPr>
          <a:xfrm flipH="1" flipV="1">
            <a:off x="-648669" y="188585"/>
            <a:ext cx="5040646" cy="5040645"/>
            <a:chOff x="1331586" y="188586"/>
            <a:chExt cx="5040646" cy="5040645"/>
          </a:xfrm>
        </p:grpSpPr>
        <p:sp>
          <p:nvSpPr>
            <p:cNvPr id="68" name="円/楕円 67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弧 74"/>
            <p:cNvSpPr/>
            <p:nvPr/>
          </p:nvSpPr>
          <p:spPr>
            <a:xfrm flipV="1">
              <a:off x="1331586" y="188586"/>
              <a:ext cx="3600461" cy="3600461"/>
            </a:xfrm>
            <a:prstGeom prst="arc">
              <a:avLst>
                <a:gd name="adj1" fmla="val 17941978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弧 76"/>
            <p:cNvSpPr/>
            <p:nvPr/>
          </p:nvSpPr>
          <p:spPr>
            <a:xfrm flipH="1">
              <a:off x="2771771" y="1628770"/>
              <a:ext cx="3600461" cy="3600461"/>
            </a:xfrm>
            <a:prstGeom prst="arc">
              <a:avLst>
                <a:gd name="adj1" fmla="val 17937390"/>
                <a:gd name="adj2" fmla="val 2020762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8" name="グループ化 77"/>
            <p:cNvGrpSpPr/>
            <p:nvPr/>
          </p:nvGrpSpPr>
          <p:grpSpPr>
            <a:xfrm>
              <a:off x="3491863" y="1988816"/>
              <a:ext cx="282862" cy="540069"/>
              <a:chOff x="3491863" y="1988816"/>
              <a:chExt cx="282862" cy="540069"/>
            </a:xfrm>
          </p:grpSpPr>
          <p:cxnSp>
            <p:nvCxnSpPr>
              <p:cNvPr id="84" name="直線矢印コネクタ 83"/>
              <p:cNvCxnSpPr/>
              <p:nvPr/>
            </p:nvCxnSpPr>
            <p:spPr>
              <a:xfrm>
                <a:off x="3507305" y="2096816"/>
                <a:ext cx="164580" cy="4320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/>
              <p:cNvCxnSpPr/>
              <p:nvPr/>
            </p:nvCxnSpPr>
            <p:spPr>
              <a:xfrm flipV="1">
                <a:off x="3491863" y="1988816"/>
                <a:ext cx="282862" cy="108001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グループ化 80"/>
            <p:cNvGrpSpPr/>
            <p:nvPr/>
          </p:nvGrpSpPr>
          <p:grpSpPr>
            <a:xfrm flipH="1" flipV="1">
              <a:off x="4031932" y="2802173"/>
              <a:ext cx="540069" cy="266783"/>
              <a:chOff x="3080395" y="2183441"/>
              <a:chExt cx="540069" cy="266783"/>
            </a:xfrm>
          </p:grpSpPr>
          <p:cxnSp>
            <p:nvCxnSpPr>
              <p:cNvPr id="82" name="直線矢印コネクタ 81"/>
              <p:cNvCxnSpPr/>
              <p:nvPr/>
            </p:nvCxnSpPr>
            <p:spPr>
              <a:xfrm>
                <a:off x="3183306" y="2183443"/>
                <a:ext cx="437158" cy="1800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/>
              <p:nvPr/>
            </p:nvCxnSpPr>
            <p:spPr>
              <a:xfrm flipH="1">
                <a:off x="3080395" y="2183441"/>
                <a:ext cx="102911" cy="266783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/>
          <p:cNvGrpSpPr/>
          <p:nvPr/>
        </p:nvGrpSpPr>
        <p:grpSpPr>
          <a:xfrm>
            <a:off x="983216" y="1628816"/>
            <a:ext cx="360000" cy="360000"/>
            <a:chOff x="6552253" y="545180"/>
            <a:chExt cx="360000" cy="360000"/>
          </a:xfrm>
        </p:grpSpPr>
        <p:sp>
          <p:nvSpPr>
            <p:cNvPr id="39" name="円/楕円 38"/>
            <p:cNvSpPr/>
            <p:nvPr/>
          </p:nvSpPr>
          <p:spPr>
            <a:xfrm>
              <a:off x="6552253" y="54518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6660275" y="653180"/>
              <a:ext cx="144000" cy="144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6547982" y="1628816"/>
            <a:ext cx="360000" cy="360000"/>
            <a:chOff x="971539" y="1628816"/>
            <a:chExt cx="360000" cy="360000"/>
          </a:xfrm>
        </p:grpSpPr>
        <p:sp>
          <p:nvSpPr>
            <p:cNvPr id="45" name="円/楕円 44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>
              <a:stCxn id="45" idx="1"/>
              <a:endCxn id="45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45" idx="7"/>
              <a:endCxn id="45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6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-1308578" y="188586"/>
            <a:ext cx="5040647" cy="5040645"/>
            <a:chOff x="1331585" y="188586"/>
            <a:chExt cx="5040647" cy="5040645"/>
          </a:xfrm>
        </p:grpSpPr>
        <p:sp>
          <p:nvSpPr>
            <p:cNvPr id="42" name="円/楕円 41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54" name="円弧 53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弧 5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52" name="円弧 5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弧 5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3342725" y="1988816"/>
              <a:ext cx="329160" cy="540069"/>
              <a:chOff x="3342725" y="1988816"/>
              <a:chExt cx="329160" cy="540069"/>
            </a:xfrm>
          </p:grpSpPr>
          <p:cxnSp>
            <p:nvCxnSpPr>
              <p:cNvPr id="50" name="直線矢印コネクタ 49"/>
              <p:cNvCxnSpPr>
                <a:stCxn id="4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>
                <a:stCxn id="42" idx="1"/>
              </p:cNvCxnSpPr>
              <p:nvPr/>
            </p:nvCxnSpPr>
            <p:spPr>
              <a:xfrm flipV="1">
                <a:off x="3342725" y="1988816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/>
            <p:cNvGrpSpPr/>
            <p:nvPr/>
          </p:nvGrpSpPr>
          <p:grpSpPr>
            <a:xfrm flipH="1" flipV="1">
              <a:off x="4031931" y="2888931"/>
              <a:ext cx="545159" cy="329159"/>
              <a:chOff x="3075306" y="2034307"/>
              <a:chExt cx="545159" cy="329159"/>
            </a:xfrm>
          </p:grpSpPr>
          <p:cxnSp>
            <p:nvCxnSpPr>
              <p:cNvPr id="48" name="直線矢印コネクタ 47"/>
              <p:cNvCxnSpPr>
                <a:stCxn id="42" idx="5"/>
              </p:cNvCxnSpPr>
              <p:nvPr/>
            </p:nvCxnSpPr>
            <p:spPr>
              <a:xfrm>
                <a:off x="3291306" y="2034307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 flipH="1">
                <a:off x="3075306" y="2034307"/>
                <a:ext cx="216000" cy="216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/>
            <p:cNvCxnSpPr>
              <a:stCxn id="42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/>
          <p:cNvGrpSpPr/>
          <p:nvPr/>
        </p:nvGrpSpPr>
        <p:grpSpPr>
          <a:xfrm>
            <a:off x="3479254" y="1595609"/>
            <a:ext cx="360000" cy="360000"/>
            <a:chOff x="971539" y="1628816"/>
            <a:chExt cx="360000" cy="360000"/>
          </a:xfrm>
        </p:grpSpPr>
        <p:sp>
          <p:nvSpPr>
            <p:cNvPr id="105" name="円/楕円 104"/>
            <p:cNvSpPr/>
            <p:nvPr/>
          </p:nvSpPr>
          <p:spPr>
            <a:xfrm>
              <a:off x="971539" y="162881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6" name="直線コネクタ 105"/>
            <p:cNvCxnSpPr>
              <a:stCxn id="105" idx="1"/>
              <a:endCxn id="105" idx="5"/>
            </p:cNvCxnSpPr>
            <p:nvPr/>
          </p:nvCxnSpPr>
          <p:spPr>
            <a:xfrm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stCxn id="105" idx="7"/>
              <a:endCxn id="105" idx="3"/>
            </p:cNvCxnSpPr>
            <p:nvPr/>
          </p:nvCxnSpPr>
          <p:spPr>
            <a:xfrm flipH="1">
              <a:off x="1024260" y="1681537"/>
              <a:ext cx="254558" cy="254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グループ化 107"/>
          <p:cNvGrpSpPr/>
          <p:nvPr/>
        </p:nvGrpSpPr>
        <p:grpSpPr>
          <a:xfrm>
            <a:off x="1859024" y="155425"/>
            <a:ext cx="5040646" cy="5040645"/>
            <a:chOff x="1902539" y="589767"/>
            <a:chExt cx="5040646" cy="5040645"/>
          </a:xfrm>
        </p:grpSpPr>
        <p:grpSp>
          <p:nvGrpSpPr>
            <p:cNvPr id="109" name="グループ化 108"/>
            <p:cNvGrpSpPr/>
            <p:nvPr/>
          </p:nvGrpSpPr>
          <p:grpSpPr>
            <a:xfrm>
              <a:off x="1902539" y="589767"/>
              <a:ext cx="5040646" cy="5040645"/>
              <a:chOff x="1331586" y="188586"/>
              <a:chExt cx="5040646" cy="5040645"/>
            </a:xfrm>
          </p:grpSpPr>
          <p:sp>
            <p:nvSpPr>
              <p:cNvPr id="112" name="円/楕円 111"/>
              <p:cNvSpPr/>
              <p:nvPr/>
            </p:nvSpPr>
            <p:spPr>
              <a:xfrm>
                <a:off x="3131816" y="1988816"/>
                <a:ext cx="1440184" cy="1440184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sp>
            <p:nvSpPr>
              <p:cNvPr id="113" name="円弧 11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sp>
            <p:nvSpPr>
              <p:cNvPr id="114" name="円弧 113"/>
              <p:cNvSpPr/>
              <p:nvPr/>
            </p:nvSpPr>
            <p:spPr>
              <a:xfrm flipH="1">
                <a:off x="2771771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u="sng"/>
              </a:p>
            </p:txBody>
          </p:sp>
          <p:cxnSp>
            <p:nvCxnSpPr>
              <p:cNvPr id="115" name="直線矢印コネクタ 114"/>
              <p:cNvCxnSpPr>
                <a:stCxn id="112" idx="1"/>
              </p:cNvCxnSpPr>
              <p:nvPr/>
            </p:nvCxnSpPr>
            <p:spPr>
              <a:xfrm>
                <a:off x="3342726" y="2199726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/>
              <p:cNvCxnSpPr>
                <a:stCxn id="112" idx="5"/>
              </p:cNvCxnSpPr>
              <p:nvPr/>
            </p:nvCxnSpPr>
            <p:spPr>
              <a:xfrm flipH="1" flipV="1">
                <a:off x="4031931" y="2888931"/>
                <a:ext cx="329159" cy="3291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線コネクタ 109"/>
            <p:cNvCxnSpPr/>
            <p:nvPr/>
          </p:nvCxnSpPr>
          <p:spPr>
            <a:xfrm flipH="1">
              <a:off x="3491862" y="2243135"/>
              <a:ext cx="1800231" cy="180023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円弧 110"/>
            <p:cNvSpPr/>
            <p:nvPr/>
          </p:nvSpPr>
          <p:spPr>
            <a:xfrm rot="18900000">
              <a:off x="4941164" y="2109687"/>
              <a:ext cx="360000" cy="720000"/>
            </a:xfrm>
            <a:prstGeom prst="arc">
              <a:avLst>
                <a:gd name="adj1" fmla="val 14123662"/>
                <a:gd name="adj2" fmla="val 7797343"/>
              </a:avLst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5248578" y="188585"/>
            <a:ext cx="5040647" cy="5040645"/>
            <a:chOff x="1331585" y="188586"/>
            <a:chExt cx="5040647" cy="5040645"/>
          </a:xfrm>
        </p:grpSpPr>
        <p:sp>
          <p:nvSpPr>
            <p:cNvPr id="118" name="円/楕円 117"/>
            <p:cNvSpPr/>
            <p:nvPr/>
          </p:nvSpPr>
          <p:spPr>
            <a:xfrm>
              <a:off x="3131816" y="1988816"/>
              <a:ext cx="1440184" cy="144018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9" name="グループ化 118"/>
            <p:cNvGrpSpPr/>
            <p:nvPr/>
          </p:nvGrpSpPr>
          <p:grpSpPr>
            <a:xfrm>
              <a:off x="1331585" y="188586"/>
              <a:ext cx="3600462" cy="5040645"/>
              <a:chOff x="1331585" y="188586"/>
              <a:chExt cx="3600462" cy="5040645"/>
            </a:xfrm>
          </p:grpSpPr>
          <p:sp>
            <p:nvSpPr>
              <p:cNvPr id="124" name="円弧 123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円弧 124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0" name="グループ化 119"/>
            <p:cNvGrpSpPr/>
            <p:nvPr/>
          </p:nvGrpSpPr>
          <p:grpSpPr>
            <a:xfrm flipH="1">
              <a:off x="2771770" y="188586"/>
              <a:ext cx="3600462" cy="5040645"/>
              <a:chOff x="1331585" y="188586"/>
              <a:chExt cx="3600462" cy="5040645"/>
            </a:xfrm>
          </p:grpSpPr>
          <p:sp>
            <p:nvSpPr>
              <p:cNvPr id="122" name="円弧 121"/>
              <p:cNvSpPr/>
              <p:nvPr/>
            </p:nvSpPr>
            <p:spPr>
              <a:xfrm>
                <a:off x="1331585" y="1628770"/>
                <a:ext cx="3600461" cy="3600461"/>
              </a:xfrm>
              <a:prstGeom prst="arc">
                <a:avLst>
                  <a:gd name="adj1" fmla="val 17937390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円弧 122"/>
              <p:cNvSpPr/>
              <p:nvPr/>
            </p:nvSpPr>
            <p:spPr>
              <a:xfrm flipV="1">
                <a:off x="1331586" y="188586"/>
                <a:ext cx="3600461" cy="3600461"/>
              </a:xfrm>
              <a:prstGeom prst="arc">
                <a:avLst>
                  <a:gd name="adj1" fmla="val 17941978"/>
                  <a:gd name="adj2" fmla="val 2020762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1" name="直線矢印コネクタ 120"/>
            <p:cNvCxnSpPr>
              <a:stCxn id="118" idx="7"/>
            </p:cNvCxnSpPr>
            <p:nvPr/>
          </p:nvCxnSpPr>
          <p:spPr>
            <a:xfrm flipH="1">
              <a:off x="4031931" y="2199726"/>
              <a:ext cx="329159" cy="32915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直線コネクタ 125"/>
          <p:cNvCxnSpPr/>
          <p:nvPr/>
        </p:nvCxnSpPr>
        <p:spPr>
          <a:xfrm>
            <a:off x="6868786" y="1808793"/>
            <a:ext cx="1800230" cy="1800000"/>
          </a:xfrm>
          <a:prstGeom prst="line">
            <a:avLst/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円弧 126"/>
          <p:cNvSpPr/>
          <p:nvPr/>
        </p:nvSpPr>
        <p:spPr>
          <a:xfrm rot="13500000">
            <a:off x="6868807" y="1650606"/>
            <a:ext cx="360000" cy="720000"/>
          </a:xfrm>
          <a:prstGeom prst="arc">
            <a:avLst>
              <a:gd name="adj1" fmla="val 14123662"/>
              <a:gd name="adj2" fmla="val 7797343"/>
            </a:avLst>
          </a:prstGeom>
          <a:ln w="190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47176" y="370546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336731" y="3705464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十字形 129"/>
          <p:cNvSpPr/>
          <p:nvPr/>
        </p:nvSpPr>
        <p:spPr>
          <a:xfrm>
            <a:off x="5999601" y="2634658"/>
            <a:ext cx="360000" cy="360000"/>
          </a:xfrm>
          <a:prstGeom prst="plus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2411724" y="2528931"/>
            <a:ext cx="720000" cy="36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581667" y="1467864"/>
            <a:ext cx="1260156" cy="2606932"/>
            <a:chOff x="1500279" y="3918062"/>
            <a:chExt cx="1620205" cy="2606932"/>
          </a:xfrm>
        </p:grpSpPr>
        <p:cxnSp>
          <p:nvCxnSpPr>
            <p:cNvPr id="132" name="直線コネクタ 131"/>
            <p:cNvCxnSpPr/>
            <p:nvPr/>
          </p:nvCxnSpPr>
          <p:spPr>
            <a:xfrm flipH="1">
              <a:off x="1680303" y="3918062"/>
              <a:ext cx="1" cy="252000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2909574" y="3942056"/>
              <a:ext cx="1" cy="252000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 flipH="1">
              <a:off x="2301013" y="3942056"/>
              <a:ext cx="1" cy="252000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1500279" y="6258362"/>
              <a:ext cx="16202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円弧 135"/>
            <p:cNvSpPr/>
            <p:nvPr/>
          </p:nvSpPr>
          <p:spPr>
            <a:xfrm>
              <a:off x="1680303" y="6078338"/>
              <a:ext cx="620710" cy="359724"/>
            </a:xfrm>
            <a:prstGeom prst="arc">
              <a:avLst>
                <a:gd name="adj1" fmla="val 46588"/>
                <a:gd name="adj2" fmla="val 108739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円弧 136"/>
            <p:cNvSpPr/>
            <p:nvPr/>
          </p:nvSpPr>
          <p:spPr>
            <a:xfrm>
              <a:off x="2301013" y="6078338"/>
              <a:ext cx="620710" cy="359724"/>
            </a:xfrm>
            <a:prstGeom prst="arc">
              <a:avLst>
                <a:gd name="adj1" fmla="val 46588"/>
                <a:gd name="adj2" fmla="val 1087395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等号 137"/>
            <p:cNvSpPr/>
            <p:nvPr/>
          </p:nvSpPr>
          <p:spPr>
            <a:xfrm rot="5400000">
              <a:off x="1906563" y="6350888"/>
              <a:ext cx="168187" cy="180025"/>
            </a:xfrm>
            <a:prstGeom prst="mathEqual">
              <a:avLst>
                <a:gd name="adj1" fmla="val 23520"/>
                <a:gd name="adj2" fmla="val 5296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等号 138"/>
            <p:cNvSpPr/>
            <p:nvPr/>
          </p:nvSpPr>
          <p:spPr>
            <a:xfrm rot="5400000">
              <a:off x="2527274" y="6350888"/>
              <a:ext cx="168187" cy="180025"/>
            </a:xfrm>
            <a:prstGeom prst="mathEqual">
              <a:avLst>
                <a:gd name="adj1" fmla="val 23520"/>
                <a:gd name="adj2" fmla="val 5296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円弧 139"/>
            <p:cNvSpPr/>
            <p:nvPr/>
          </p:nvSpPr>
          <p:spPr>
            <a:xfrm rot="16200000">
              <a:off x="2121013" y="3789114"/>
              <a:ext cx="360000" cy="720000"/>
            </a:xfrm>
            <a:prstGeom prst="arc">
              <a:avLst>
                <a:gd name="adj1" fmla="val 14123662"/>
                <a:gd name="adj2" fmla="val 7797343"/>
              </a:avLst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68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</Words>
  <Application>Microsoft Office PowerPoint</Application>
  <PresentationFormat>画面に合わせる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千葉亜沙斗</dc:creator>
  <cp:lastModifiedBy>千葉亜沙斗</cp:lastModifiedBy>
  <cp:revision>13</cp:revision>
  <dcterms:created xsi:type="dcterms:W3CDTF">2021-07-04T21:46:53Z</dcterms:created>
  <dcterms:modified xsi:type="dcterms:W3CDTF">2021-07-12T00:31:14Z</dcterms:modified>
</cp:coreProperties>
</file>