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6" r:id="rId5"/>
    <p:sldId id="257" r:id="rId6"/>
    <p:sldId id="258" r:id="rId7"/>
    <p:sldId id="261" r:id="rId8"/>
    <p:sldId id="259" r:id="rId9"/>
    <p:sldId id="262" r:id="rId10"/>
    <p:sldId id="260" r:id="rId11"/>
    <p:sldId id="263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1"/>
    <p:restoredTop sz="97720"/>
  </p:normalViewPr>
  <p:slideViewPr>
    <p:cSldViewPr>
      <p:cViewPr>
        <p:scale>
          <a:sx n="152" d="100"/>
          <a:sy n="152" d="100"/>
        </p:scale>
        <p:origin x="480" y="1464"/>
      </p:cViewPr>
      <p:guideLst>
        <p:guide orient="horz" pos="2160"/>
        <p:guide pos="39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55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6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96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21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8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9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46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5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11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92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2332C-A173-4004-AB01-9BE118A92616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3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0FA53D-22AA-3843-971F-C647EF0C2110}"/>
              </a:ext>
            </a:extLst>
          </p:cNvPr>
          <p:cNvCxnSpPr>
            <a:cxnSpLocks/>
          </p:cNvCxnSpPr>
          <p:nvPr/>
        </p:nvCxnSpPr>
        <p:spPr>
          <a:xfrm flipH="1">
            <a:off x="6912299" y="1088701"/>
            <a:ext cx="848762" cy="1080138"/>
          </a:xfrm>
          <a:prstGeom prst="line">
            <a:avLst/>
          </a:prstGeom>
          <a:ln w="127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ECF83F-91DF-3D44-B628-306831CAB042}"/>
              </a:ext>
            </a:extLst>
          </p:cNvPr>
          <p:cNvSpPr txBox="1"/>
          <p:nvPr/>
        </p:nvSpPr>
        <p:spPr>
          <a:xfrm>
            <a:off x="7064661" y="2210469"/>
            <a:ext cx="660758" cy="40011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</a:rPr>
              <a:t> (1)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BBAB29-FCF7-8F42-85C8-EA7C535875C5}"/>
              </a:ext>
            </a:extLst>
          </p:cNvPr>
          <p:cNvCxnSpPr/>
          <p:nvPr/>
        </p:nvCxnSpPr>
        <p:spPr>
          <a:xfrm>
            <a:off x="7401015" y="1541755"/>
            <a:ext cx="360046" cy="90011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1C052D6F-2A5C-A443-95E1-ED794DEE4C94}"/>
              </a:ext>
            </a:extLst>
          </p:cNvPr>
          <p:cNvSpPr/>
          <p:nvPr/>
        </p:nvSpPr>
        <p:spPr>
          <a:xfrm rot="8734352">
            <a:off x="6512122" y="1165161"/>
            <a:ext cx="1765838" cy="761477"/>
          </a:xfrm>
          <a:prstGeom prst="parallelogram">
            <a:avLst>
              <a:gd name="adj" fmla="val 89076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A178FE-A488-EB40-AE36-E869529AC7FD}"/>
              </a:ext>
            </a:extLst>
          </p:cNvPr>
          <p:cNvGrpSpPr/>
          <p:nvPr/>
        </p:nvGrpSpPr>
        <p:grpSpPr>
          <a:xfrm>
            <a:off x="1511609" y="685800"/>
            <a:ext cx="6399860" cy="5486400"/>
            <a:chOff x="2023108" y="2846076"/>
            <a:chExt cx="6399860" cy="2743200"/>
          </a:xfrm>
        </p:grpSpPr>
        <p:sp>
          <p:nvSpPr>
            <p:cNvPr id="8" name="Arc 7">
              <a:extLst>
                <a:ext uri="{FF2B5EF4-FFF2-40B4-BE49-F238E27FC236}">
                  <a16:creationId xmlns:a16="http://schemas.microsoft.com/office/drawing/2014/main" id="{5F0DB54B-5B4A-A945-8DC1-B26BD799753D}"/>
                </a:ext>
              </a:extLst>
            </p:cNvPr>
            <p:cNvSpPr/>
            <p:nvPr/>
          </p:nvSpPr>
          <p:spPr>
            <a:xfrm rot="10800000">
              <a:off x="2023108" y="2846076"/>
              <a:ext cx="2743200" cy="2743200"/>
            </a:xfrm>
            <a:prstGeom prst="arc">
              <a:avLst>
                <a:gd name="adj1" fmla="val 21599999"/>
                <a:gd name="adj2" fmla="val 10824673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03C914-0D0E-DF43-8A83-356AD6519702}"/>
                </a:ext>
              </a:extLst>
            </p:cNvPr>
            <p:cNvGrpSpPr/>
            <p:nvPr/>
          </p:nvGrpSpPr>
          <p:grpSpPr>
            <a:xfrm>
              <a:off x="3851908" y="2846076"/>
              <a:ext cx="2743201" cy="2743200"/>
              <a:chOff x="1865185" y="2708908"/>
              <a:chExt cx="2743201" cy="2743200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1D0EB403-B640-B04C-823F-2ABC61CA9DEE}"/>
                  </a:ext>
                </a:extLst>
              </p:cNvPr>
              <p:cNvSpPr/>
              <p:nvPr/>
            </p:nvSpPr>
            <p:spPr>
              <a:xfrm>
                <a:off x="1865185" y="2708908"/>
                <a:ext cx="914400" cy="2743200"/>
              </a:xfrm>
              <a:prstGeom prst="arc">
                <a:avLst>
                  <a:gd name="adj1" fmla="val 21599999"/>
                  <a:gd name="adj2" fmla="val 10824673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A3036B95-CCA7-4345-95EC-5B46FC822B86}"/>
                  </a:ext>
                </a:extLst>
              </p:cNvPr>
              <p:cNvSpPr/>
              <p:nvPr/>
            </p:nvSpPr>
            <p:spPr>
              <a:xfrm rot="10800000">
                <a:off x="1865186" y="2708908"/>
                <a:ext cx="2743200" cy="2743200"/>
              </a:xfrm>
              <a:prstGeom prst="arc">
                <a:avLst>
                  <a:gd name="adj1" fmla="val 21599999"/>
                  <a:gd name="adj2" fmla="val 10824673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48B4096-83A7-124F-90FD-AFC637EC5DFD}"/>
                </a:ext>
              </a:extLst>
            </p:cNvPr>
            <p:cNvGrpSpPr/>
            <p:nvPr/>
          </p:nvGrpSpPr>
          <p:grpSpPr>
            <a:xfrm>
              <a:off x="5679767" y="2846076"/>
              <a:ext cx="2743201" cy="2743200"/>
              <a:chOff x="1865185" y="2708908"/>
              <a:chExt cx="2743201" cy="2743200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4A5B2AA0-1708-444E-AEA7-CF5B78EDA870}"/>
                  </a:ext>
                </a:extLst>
              </p:cNvPr>
              <p:cNvSpPr/>
              <p:nvPr/>
            </p:nvSpPr>
            <p:spPr>
              <a:xfrm>
                <a:off x="1865185" y="2708908"/>
                <a:ext cx="914400" cy="2743200"/>
              </a:xfrm>
              <a:prstGeom prst="arc">
                <a:avLst>
                  <a:gd name="adj1" fmla="val 21599999"/>
                  <a:gd name="adj2" fmla="val 10824673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18EF1F8F-BB88-E74D-8F0E-160A85CAC2C6}"/>
                  </a:ext>
                </a:extLst>
              </p:cNvPr>
              <p:cNvSpPr/>
              <p:nvPr/>
            </p:nvSpPr>
            <p:spPr>
              <a:xfrm rot="10800000">
                <a:off x="1865186" y="2708908"/>
                <a:ext cx="2743200" cy="2743200"/>
              </a:xfrm>
              <a:prstGeom prst="arc">
                <a:avLst>
                  <a:gd name="adj1" fmla="val 21599999"/>
                  <a:gd name="adj2" fmla="val 10824673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476CEDAE-92BF-224A-9360-AE40B5F387DD}"/>
              </a:ext>
            </a:extLst>
          </p:cNvPr>
          <p:cNvSpPr/>
          <p:nvPr/>
        </p:nvSpPr>
        <p:spPr>
          <a:xfrm>
            <a:off x="6937840" y="1088701"/>
            <a:ext cx="914400" cy="9144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6848A0-6F38-1443-87B3-4EABA64B9F0A}"/>
              </a:ext>
            </a:extLst>
          </p:cNvPr>
          <p:cNvSpPr/>
          <p:nvPr/>
        </p:nvSpPr>
        <p:spPr>
          <a:xfrm>
            <a:off x="7352504" y="1500181"/>
            <a:ext cx="91440" cy="91440"/>
          </a:xfrm>
          <a:prstGeom prst="ellipse">
            <a:avLst/>
          </a:prstGeom>
          <a:solidFill>
            <a:srgbClr val="0000FF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D5CFA5-7323-764A-A2F9-611380F44F52}"/>
              </a:ext>
            </a:extLst>
          </p:cNvPr>
          <p:cNvSpPr txBox="1"/>
          <p:nvPr/>
        </p:nvSpPr>
        <p:spPr>
          <a:xfrm>
            <a:off x="6595010" y="1100071"/>
            <a:ext cx="660758" cy="40011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</a:rPr>
              <a:t> (2)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C4599A-2643-5E44-8275-A2181354E9FD}"/>
              </a:ext>
            </a:extLst>
          </p:cNvPr>
          <p:cNvSpPr txBox="1"/>
          <p:nvPr/>
        </p:nvSpPr>
        <p:spPr>
          <a:xfrm>
            <a:off x="7794639" y="1191511"/>
            <a:ext cx="728084" cy="40011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</a:rPr>
              <a:t>ω</a:t>
            </a:r>
            <a:r>
              <a:rPr lang="en-US" sz="2000" dirty="0">
                <a:latin typeface="Times New Roman" panose="02020603050405020304" pitchFamily="18" charset="0"/>
              </a:rPr>
              <a:t> (3)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B78C4C5-FB74-E044-817F-82B8AF328A64}"/>
              </a:ext>
            </a:extLst>
          </p:cNvPr>
          <p:cNvSpPr/>
          <p:nvPr/>
        </p:nvSpPr>
        <p:spPr>
          <a:xfrm rot="18663405">
            <a:off x="7669621" y="814380"/>
            <a:ext cx="182880" cy="548640"/>
          </a:xfrm>
          <a:prstGeom prst="arc">
            <a:avLst>
              <a:gd name="adj1" fmla="val 13304800"/>
              <a:gd name="adj2" fmla="val 7755597"/>
            </a:avLst>
          </a:prstGeom>
          <a:ln w="127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FD239D-D2F3-984C-BDEB-8276F5A1D8DE}"/>
              </a:ext>
            </a:extLst>
          </p:cNvPr>
          <p:cNvCxnSpPr>
            <a:cxnSpLocks/>
          </p:cNvCxnSpPr>
          <p:nvPr/>
        </p:nvCxnSpPr>
        <p:spPr>
          <a:xfrm flipH="1">
            <a:off x="7064661" y="2791216"/>
            <a:ext cx="647041" cy="3147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978907C-2F82-AB4A-B717-B2BB450ABF95}"/>
              </a:ext>
            </a:extLst>
          </p:cNvPr>
          <p:cNvSpPr/>
          <p:nvPr/>
        </p:nvSpPr>
        <p:spPr>
          <a:xfrm>
            <a:off x="6009489" y="3322246"/>
            <a:ext cx="26543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Centripetal Force</a:t>
            </a:r>
          </a:p>
          <a:p>
            <a:pPr algn="ctr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and</a:t>
            </a:r>
          </a:p>
          <a:p>
            <a:pPr algn="ctr"/>
            <a:r>
              <a:rPr lang="en-US" dirty="0"/>
              <a:t>Initial Angular Momentum</a:t>
            </a:r>
          </a:p>
        </p:txBody>
      </p:sp>
    </p:spTree>
    <p:extLst>
      <p:ext uri="{BB962C8B-B14F-4D97-AF65-F5344CB8AC3E}">
        <p14:creationId xmlns:p14="http://schemas.microsoft.com/office/powerpoint/2010/main" val="77714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/>
          <p:cNvGrpSpPr/>
          <p:nvPr/>
        </p:nvGrpSpPr>
        <p:grpSpPr>
          <a:xfrm>
            <a:off x="2051676" y="188586"/>
            <a:ext cx="5040646" cy="5040645"/>
            <a:chOff x="1331586" y="188586"/>
            <a:chExt cx="5040646" cy="5040645"/>
          </a:xfrm>
        </p:grpSpPr>
        <p:sp>
          <p:nvSpPr>
            <p:cNvPr id="4" name="円弧 3"/>
            <p:cNvSpPr/>
            <p:nvPr/>
          </p:nvSpPr>
          <p:spPr>
            <a:xfrm flipV="1">
              <a:off x="1331586" y="188586"/>
              <a:ext cx="3600461" cy="3600461"/>
            </a:xfrm>
            <a:prstGeom prst="arc">
              <a:avLst>
                <a:gd name="adj1" fmla="val 17941978"/>
                <a:gd name="adj2" fmla="val 202076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/>
            <p:cNvSpPr/>
            <p:nvPr/>
          </p:nvSpPr>
          <p:spPr>
            <a:xfrm flipH="1">
              <a:off x="2771771" y="1628770"/>
              <a:ext cx="3600461" cy="3600461"/>
            </a:xfrm>
            <a:prstGeom prst="arc">
              <a:avLst>
                <a:gd name="adj1" fmla="val 17937390"/>
                <a:gd name="adj2" fmla="val 202076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/>
            <p:cNvCxnSpPr>
              <a:stCxn id="2" idx="1"/>
            </p:cNvCxnSpPr>
            <p:nvPr/>
          </p:nvCxnSpPr>
          <p:spPr>
            <a:xfrm>
              <a:off x="3342726" y="2199726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2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円/楕円 1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>
              <a:off x="4211954" y="3779714"/>
              <a:ext cx="3600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4572000" y="3599691"/>
              <a:ext cx="992579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Hertzian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線矢印コネクタ 30"/>
            <p:cNvCxnSpPr/>
            <p:nvPr/>
          </p:nvCxnSpPr>
          <p:spPr>
            <a:xfrm>
              <a:off x="4211954" y="4139806"/>
              <a:ext cx="360046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4572000" y="395978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Coulomb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4932045" y="188586"/>
            <a:ext cx="5040646" cy="5040645"/>
            <a:chOff x="1331586" y="188586"/>
            <a:chExt cx="5040646" cy="5040645"/>
          </a:xfrm>
        </p:grpSpPr>
        <p:sp>
          <p:nvSpPr>
            <p:cNvPr id="42" name="円/楕円 41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弧 54"/>
            <p:cNvSpPr/>
            <p:nvPr/>
          </p:nvSpPr>
          <p:spPr>
            <a:xfrm flipV="1">
              <a:off x="1331586" y="188586"/>
              <a:ext cx="3600461" cy="3600461"/>
            </a:xfrm>
            <a:prstGeom prst="arc">
              <a:avLst>
                <a:gd name="adj1" fmla="val 17941978"/>
                <a:gd name="adj2" fmla="val 202076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弧 51"/>
            <p:cNvSpPr/>
            <p:nvPr/>
          </p:nvSpPr>
          <p:spPr>
            <a:xfrm flipH="1">
              <a:off x="2771771" y="1628770"/>
              <a:ext cx="3600461" cy="3600461"/>
            </a:xfrm>
            <a:prstGeom prst="arc">
              <a:avLst>
                <a:gd name="adj1" fmla="val 17937390"/>
                <a:gd name="adj2" fmla="val 202076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0" name="グループ化 39"/>
            <p:cNvGrpSpPr/>
            <p:nvPr/>
          </p:nvGrpSpPr>
          <p:grpSpPr>
            <a:xfrm>
              <a:off x="3491863" y="1988816"/>
              <a:ext cx="282862" cy="540069"/>
              <a:chOff x="3491863" y="1988816"/>
              <a:chExt cx="282862" cy="540069"/>
            </a:xfrm>
          </p:grpSpPr>
          <p:cxnSp>
            <p:nvCxnSpPr>
              <p:cNvPr id="50" name="直線矢印コネクタ 49"/>
              <p:cNvCxnSpPr/>
              <p:nvPr/>
            </p:nvCxnSpPr>
            <p:spPr>
              <a:xfrm>
                <a:off x="3507305" y="2096816"/>
                <a:ext cx="164580" cy="43206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/>
              <p:nvPr/>
            </p:nvCxnSpPr>
            <p:spPr>
              <a:xfrm flipV="1">
                <a:off x="3491863" y="1988816"/>
                <a:ext cx="282862" cy="108001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40"/>
            <p:cNvGrpSpPr/>
            <p:nvPr/>
          </p:nvGrpSpPr>
          <p:grpSpPr>
            <a:xfrm flipH="1" flipV="1">
              <a:off x="4031932" y="2802173"/>
              <a:ext cx="540069" cy="266783"/>
              <a:chOff x="3080395" y="2183441"/>
              <a:chExt cx="540069" cy="266783"/>
            </a:xfrm>
          </p:grpSpPr>
          <p:cxnSp>
            <p:nvCxnSpPr>
              <p:cNvPr id="48" name="直線矢印コネクタ 47"/>
              <p:cNvCxnSpPr/>
              <p:nvPr/>
            </p:nvCxnSpPr>
            <p:spPr>
              <a:xfrm>
                <a:off x="3183306" y="2183443"/>
                <a:ext cx="437158" cy="18002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/>
              <p:cNvCxnSpPr/>
              <p:nvPr/>
            </p:nvCxnSpPr>
            <p:spPr>
              <a:xfrm flipH="1">
                <a:off x="3080395" y="2183441"/>
                <a:ext cx="102911" cy="266783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グループ化 64"/>
          <p:cNvGrpSpPr/>
          <p:nvPr/>
        </p:nvGrpSpPr>
        <p:grpSpPr>
          <a:xfrm flipH="1" flipV="1">
            <a:off x="-648669" y="188585"/>
            <a:ext cx="5040646" cy="5040645"/>
            <a:chOff x="1331586" y="188586"/>
            <a:chExt cx="5040646" cy="5040645"/>
          </a:xfrm>
        </p:grpSpPr>
        <p:sp>
          <p:nvSpPr>
            <p:cNvPr id="68" name="円/楕円 67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弧 74"/>
            <p:cNvSpPr/>
            <p:nvPr/>
          </p:nvSpPr>
          <p:spPr>
            <a:xfrm flipV="1">
              <a:off x="1331586" y="188586"/>
              <a:ext cx="3600461" cy="3600461"/>
            </a:xfrm>
            <a:prstGeom prst="arc">
              <a:avLst>
                <a:gd name="adj1" fmla="val 17941978"/>
                <a:gd name="adj2" fmla="val 202076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弧 76"/>
            <p:cNvSpPr/>
            <p:nvPr/>
          </p:nvSpPr>
          <p:spPr>
            <a:xfrm flipH="1">
              <a:off x="2771771" y="1628770"/>
              <a:ext cx="3600461" cy="3600461"/>
            </a:xfrm>
            <a:prstGeom prst="arc">
              <a:avLst>
                <a:gd name="adj1" fmla="val 17937390"/>
                <a:gd name="adj2" fmla="val 202076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8" name="グループ化 77"/>
            <p:cNvGrpSpPr/>
            <p:nvPr/>
          </p:nvGrpSpPr>
          <p:grpSpPr>
            <a:xfrm>
              <a:off x="3491863" y="1988816"/>
              <a:ext cx="282862" cy="540069"/>
              <a:chOff x="3491863" y="1988816"/>
              <a:chExt cx="282862" cy="540069"/>
            </a:xfrm>
          </p:grpSpPr>
          <p:cxnSp>
            <p:nvCxnSpPr>
              <p:cNvPr id="84" name="直線矢印コネクタ 83"/>
              <p:cNvCxnSpPr/>
              <p:nvPr/>
            </p:nvCxnSpPr>
            <p:spPr>
              <a:xfrm>
                <a:off x="3507305" y="2096816"/>
                <a:ext cx="164580" cy="43206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/>
              <p:cNvCxnSpPr/>
              <p:nvPr/>
            </p:nvCxnSpPr>
            <p:spPr>
              <a:xfrm flipV="1">
                <a:off x="3491863" y="1988816"/>
                <a:ext cx="282862" cy="108001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グループ化 80"/>
            <p:cNvGrpSpPr/>
            <p:nvPr/>
          </p:nvGrpSpPr>
          <p:grpSpPr>
            <a:xfrm flipH="1" flipV="1">
              <a:off x="4031932" y="2802173"/>
              <a:ext cx="540069" cy="266783"/>
              <a:chOff x="3080395" y="2183441"/>
              <a:chExt cx="540069" cy="266783"/>
            </a:xfrm>
          </p:grpSpPr>
          <p:cxnSp>
            <p:nvCxnSpPr>
              <p:cNvPr id="82" name="直線矢印コネクタ 81"/>
              <p:cNvCxnSpPr/>
              <p:nvPr/>
            </p:nvCxnSpPr>
            <p:spPr>
              <a:xfrm>
                <a:off x="3183306" y="2183443"/>
                <a:ext cx="437158" cy="18002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/>
              <p:cNvCxnSpPr/>
              <p:nvPr/>
            </p:nvCxnSpPr>
            <p:spPr>
              <a:xfrm flipH="1">
                <a:off x="3080395" y="2183441"/>
                <a:ext cx="102911" cy="266783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グループ化 37"/>
          <p:cNvGrpSpPr/>
          <p:nvPr/>
        </p:nvGrpSpPr>
        <p:grpSpPr>
          <a:xfrm>
            <a:off x="983216" y="1628816"/>
            <a:ext cx="360000" cy="360000"/>
            <a:chOff x="6552253" y="545180"/>
            <a:chExt cx="360000" cy="360000"/>
          </a:xfrm>
        </p:grpSpPr>
        <p:sp>
          <p:nvSpPr>
            <p:cNvPr id="39" name="円/楕円 38"/>
            <p:cNvSpPr/>
            <p:nvPr/>
          </p:nvSpPr>
          <p:spPr>
            <a:xfrm>
              <a:off x="6552253" y="54518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6660275" y="653180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6547982" y="1628816"/>
            <a:ext cx="360000" cy="360000"/>
            <a:chOff x="971539" y="1628816"/>
            <a:chExt cx="360000" cy="360000"/>
          </a:xfrm>
        </p:grpSpPr>
        <p:sp>
          <p:nvSpPr>
            <p:cNvPr id="45" name="円/楕円 44"/>
            <p:cNvSpPr/>
            <p:nvPr/>
          </p:nvSpPr>
          <p:spPr>
            <a:xfrm>
              <a:off x="971539" y="162881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>
              <a:stCxn id="45" idx="1"/>
              <a:endCxn id="45" idx="5"/>
            </p:cNvCxnSpPr>
            <p:nvPr/>
          </p:nvCxnSpPr>
          <p:spPr>
            <a:xfrm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45" idx="7"/>
              <a:endCxn id="45" idx="3"/>
            </p:cNvCxnSpPr>
            <p:nvPr/>
          </p:nvCxnSpPr>
          <p:spPr>
            <a:xfrm flipH="1"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766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/>
          <p:cNvGrpSpPr/>
          <p:nvPr/>
        </p:nvGrpSpPr>
        <p:grpSpPr>
          <a:xfrm>
            <a:off x="-1308578" y="188586"/>
            <a:ext cx="5040647" cy="5040645"/>
            <a:chOff x="1331585" y="188586"/>
            <a:chExt cx="5040647" cy="5040645"/>
          </a:xfrm>
        </p:grpSpPr>
        <p:sp>
          <p:nvSpPr>
            <p:cNvPr id="42" name="円/楕円 41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54" name="円弧 53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弧 54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 flipH="1">
              <a:off x="2771770" y="188586"/>
              <a:ext cx="3600462" cy="5040645"/>
              <a:chOff x="1331585" y="188586"/>
              <a:chExt cx="3600462" cy="5040645"/>
            </a:xfrm>
          </p:grpSpPr>
          <p:sp>
            <p:nvSpPr>
              <p:cNvPr id="52" name="円弧 51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弧 52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0" name="グループ化 39"/>
            <p:cNvGrpSpPr/>
            <p:nvPr/>
          </p:nvGrpSpPr>
          <p:grpSpPr>
            <a:xfrm>
              <a:off x="3342725" y="1988816"/>
              <a:ext cx="329160" cy="540069"/>
              <a:chOff x="3342725" y="1988816"/>
              <a:chExt cx="329160" cy="540069"/>
            </a:xfrm>
          </p:grpSpPr>
          <p:cxnSp>
            <p:nvCxnSpPr>
              <p:cNvPr id="50" name="直線矢印コネクタ 49"/>
              <p:cNvCxnSpPr>
                <a:stCxn id="42" idx="1"/>
              </p:cNvCxnSpPr>
              <p:nvPr/>
            </p:nvCxnSpPr>
            <p:spPr>
              <a:xfrm>
                <a:off x="3342726" y="2199726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>
                <a:stCxn id="42" idx="1"/>
              </p:cNvCxnSpPr>
              <p:nvPr/>
            </p:nvCxnSpPr>
            <p:spPr>
              <a:xfrm flipV="1">
                <a:off x="3342725" y="1988816"/>
                <a:ext cx="216000" cy="216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40"/>
            <p:cNvGrpSpPr/>
            <p:nvPr/>
          </p:nvGrpSpPr>
          <p:grpSpPr>
            <a:xfrm flipH="1" flipV="1">
              <a:off x="4031931" y="2888931"/>
              <a:ext cx="545159" cy="329159"/>
              <a:chOff x="3075306" y="2034307"/>
              <a:chExt cx="545159" cy="329159"/>
            </a:xfrm>
          </p:grpSpPr>
          <p:cxnSp>
            <p:nvCxnSpPr>
              <p:cNvPr id="48" name="直線矢印コネクタ 47"/>
              <p:cNvCxnSpPr>
                <a:stCxn id="42" idx="5"/>
              </p:cNvCxnSpPr>
              <p:nvPr/>
            </p:nvCxnSpPr>
            <p:spPr>
              <a:xfrm>
                <a:off x="3291306" y="2034307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/>
              <p:cNvCxnSpPr/>
              <p:nvPr/>
            </p:nvCxnSpPr>
            <p:spPr>
              <a:xfrm flipH="1">
                <a:off x="3075306" y="2034307"/>
                <a:ext cx="216000" cy="216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線矢印コネクタ 46"/>
            <p:cNvCxnSpPr>
              <a:stCxn id="42" idx="7"/>
            </p:cNvCxnSpPr>
            <p:nvPr/>
          </p:nvCxnSpPr>
          <p:spPr>
            <a:xfrm flipH="1">
              <a:off x="4031931" y="2199726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グループ化 103"/>
          <p:cNvGrpSpPr/>
          <p:nvPr/>
        </p:nvGrpSpPr>
        <p:grpSpPr>
          <a:xfrm>
            <a:off x="3479254" y="1595609"/>
            <a:ext cx="360000" cy="360000"/>
            <a:chOff x="971539" y="1628816"/>
            <a:chExt cx="360000" cy="360000"/>
          </a:xfrm>
        </p:grpSpPr>
        <p:sp>
          <p:nvSpPr>
            <p:cNvPr id="105" name="円/楕円 104"/>
            <p:cNvSpPr/>
            <p:nvPr/>
          </p:nvSpPr>
          <p:spPr>
            <a:xfrm>
              <a:off x="971539" y="162881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6" name="直線コネクタ 105"/>
            <p:cNvCxnSpPr>
              <a:stCxn id="105" idx="1"/>
              <a:endCxn id="105" idx="5"/>
            </p:cNvCxnSpPr>
            <p:nvPr/>
          </p:nvCxnSpPr>
          <p:spPr>
            <a:xfrm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>
              <a:stCxn id="105" idx="7"/>
              <a:endCxn id="105" idx="3"/>
            </p:cNvCxnSpPr>
            <p:nvPr/>
          </p:nvCxnSpPr>
          <p:spPr>
            <a:xfrm flipH="1"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グループ化 107"/>
          <p:cNvGrpSpPr/>
          <p:nvPr/>
        </p:nvGrpSpPr>
        <p:grpSpPr>
          <a:xfrm>
            <a:off x="1859024" y="155425"/>
            <a:ext cx="5040646" cy="5040645"/>
            <a:chOff x="1902539" y="589767"/>
            <a:chExt cx="5040646" cy="5040645"/>
          </a:xfrm>
        </p:grpSpPr>
        <p:grpSp>
          <p:nvGrpSpPr>
            <p:cNvPr id="109" name="グループ化 108"/>
            <p:cNvGrpSpPr/>
            <p:nvPr/>
          </p:nvGrpSpPr>
          <p:grpSpPr>
            <a:xfrm>
              <a:off x="1902539" y="589767"/>
              <a:ext cx="5040646" cy="5040645"/>
              <a:chOff x="1331586" y="188586"/>
              <a:chExt cx="5040646" cy="5040645"/>
            </a:xfrm>
          </p:grpSpPr>
          <p:sp>
            <p:nvSpPr>
              <p:cNvPr id="112" name="円/楕円 111"/>
              <p:cNvSpPr/>
              <p:nvPr/>
            </p:nvSpPr>
            <p:spPr>
              <a:xfrm>
                <a:off x="3131816" y="1988816"/>
                <a:ext cx="1440184" cy="1440184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u="sng"/>
              </a:p>
            </p:txBody>
          </p:sp>
          <p:sp>
            <p:nvSpPr>
              <p:cNvPr id="113" name="円弧 112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u="sng"/>
              </a:p>
            </p:txBody>
          </p:sp>
          <p:sp>
            <p:nvSpPr>
              <p:cNvPr id="114" name="円弧 113"/>
              <p:cNvSpPr/>
              <p:nvPr/>
            </p:nvSpPr>
            <p:spPr>
              <a:xfrm flipH="1">
                <a:off x="2771771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u="sng"/>
              </a:p>
            </p:txBody>
          </p:sp>
          <p:cxnSp>
            <p:nvCxnSpPr>
              <p:cNvPr id="115" name="直線矢印コネクタ 114"/>
              <p:cNvCxnSpPr>
                <a:stCxn id="112" idx="1"/>
              </p:cNvCxnSpPr>
              <p:nvPr/>
            </p:nvCxnSpPr>
            <p:spPr>
              <a:xfrm>
                <a:off x="3342726" y="2199726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矢印コネクタ 115"/>
              <p:cNvCxnSpPr>
                <a:stCxn id="112" idx="5"/>
              </p:cNvCxnSpPr>
              <p:nvPr/>
            </p:nvCxnSpPr>
            <p:spPr>
              <a:xfrm flipH="1" flipV="1">
                <a:off x="4031931" y="2888931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直線コネクタ 109"/>
            <p:cNvCxnSpPr/>
            <p:nvPr/>
          </p:nvCxnSpPr>
          <p:spPr>
            <a:xfrm flipH="1">
              <a:off x="3491862" y="2243135"/>
              <a:ext cx="1800231" cy="1800230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円弧 110"/>
            <p:cNvSpPr/>
            <p:nvPr/>
          </p:nvSpPr>
          <p:spPr>
            <a:xfrm rot="18900000">
              <a:off x="4941164" y="2109687"/>
              <a:ext cx="360000" cy="720000"/>
            </a:xfrm>
            <a:prstGeom prst="arc">
              <a:avLst>
                <a:gd name="adj1" fmla="val 14123662"/>
                <a:gd name="adj2" fmla="val 7797343"/>
              </a:avLst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7" name="グループ化 116"/>
          <p:cNvGrpSpPr/>
          <p:nvPr/>
        </p:nvGrpSpPr>
        <p:grpSpPr>
          <a:xfrm>
            <a:off x="5248578" y="188585"/>
            <a:ext cx="5040647" cy="5040645"/>
            <a:chOff x="1331585" y="188586"/>
            <a:chExt cx="5040647" cy="5040645"/>
          </a:xfrm>
        </p:grpSpPr>
        <p:sp>
          <p:nvSpPr>
            <p:cNvPr id="118" name="円/楕円 117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9" name="グループ化 118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124" name="円弧 123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円弧 124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0" name="グループ化 119"/>
            <p:cNvGrpSpPr/>
            <p:nvPr/>
          </p:nvGrpSpPr>
          <p:grpSpPr>
            <a:xfrm flipH="1">
              <a:off x="2771770" y="188586"/>
              <a:ext cx="3600462" cy="5040645"/>
              <a:chOff x="1331585" y="188586"/>
              <a:chExt cx="3600462" cy="5040645"/>
            </a:xfrm>
          </p:grpSpPr>
          <p:sp>
            <p:nvSpPr>
              <p:cNvPr id="122" name="円弧 121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円弧 122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21" name="直線矢印コネクタ 120"/>
            <p:cNvCxnSpPr>
              <a:stCxn id="118" idx="7"/>
            </p:cNvCxnSpPr>
            <p:nvPr/>
          </p:nvCxnSpPr>
          <p:spPr>
            <a:xfrm flipH="1">
              <a:off x="4031931" y="2199726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直線コネクタ 125"/>
          <p:cNvCxnSpPr/>
          <p:nvPr/>
        </p:nvCxnSpPr>
        <p:spPr>
          <a:xfrm>
            <a:off x="6868786" y="1808793"/>
            <a:ext cx="1800230" cy="1800000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円弧 126"/>
          <p:cNvSpPr/>
          <p:nvPr/>
        </p:nvSpPr>
        <p:spPr>
          <a:xfrm rot="13500000">
            <a:off x="6868807" y="1650606"/>
            <a:ext cx="360000" cy="720000"/>
          </a:xfrm>
          <a:prstGeom prst="arc">
            <a:avLst>
              <a:gd name="adj1" fmla="val 14123662"/>
              <a:gd name="adj2" fmla="val 7797343"/>
            </a:avLst>
          </a:prstGeom>
          <a:ln w="190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947176" y="370546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7336731" y="3705464"/>
            <a:ext cx="77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Weak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十字形 129"/>
          <p:cNvSpPr/>
          <p:nvPr/>
        </p:nvSpPr>
        <p:spPr>
          <a:xfrm>
            <a:off x="5999601" y="2634658"/>
            <a:ext cx="360000" cy="360000"/>
          </a:xfrm>
          <a:prstGeom prst="plus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2411724" y="2528931"/>
            <a:ext cx="720000" cy="36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581667" y="1467864"/>
            <a:ext cx="1260156" cy="2606932"/>
            <a:chOff x="1500279" y="3918062"/>
            <a:chExt cx="1620205" cy="2606932"/>
          </a:xfrm>
        </p:grpSpPr>
        <p:cxnSp>
          <p:nvCxnSpPr>
            <p:cNvPr id="132" name="直線コネクタ 131"/>
            <p:cNvCxnSpPr/>
            <p:nvPr/>
          </p:nvCxnSpPr>
          <p:spPr>
            <a:xfrm flipH="1">
              <a:off x="1680303" y="3918062"/>
              <a:ext cx="1" cy="2520000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 flipH="1">
              <a:off x="2909574" y="3942056"/>
              <a:ext cx="1" cy="2520000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 flipH="1">
              <a:off x="2301013" y="3942056"/>
              <a:ext cx="1" cy="2520000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>
            <a:xfrm>
              <a:off x="1500279" y="6258362"/>
              <a:ext cx="16202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円弧 135"/>
            <p:cNvSpPr/>
            <p:nvPr/>
          </p:nvSpPr>
          <p:spPr>
            <a:xfrm>
              <a:off x="1680303" y="6078338"/>
              <a:ext cx="620710" cy="359724"/>
            </a:xfrm>
            <a:prstGeom prst="arc">
              <a:avLst>
                <a:gd name="adj1" fmla="val 46588"/>
                <a:gd name="adj2" fmla="val 108739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円弧 136"/>
            <p:cNvSpPr/>
            <p:nvPr/>
          </p:nvSpPr>
          <p:spPr>
            <a:xfrm>
              <a:off x="2301013" y="6078338"/>
              <a:ext cx="620710" cy="359724"/>
            </a:xfrm>
            <a:prstGeom prst="arc">
              <a:avLst>
                <a:gd name="adj1" fmla="val 46588"/>
                <a:gd name="adj2" fmla="val 108739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等号 137"/>
            <p:cNvSpPr/>
            <p:nvPr/>
          </p:nvSpPr>
          <p:spPr>
            <a:xfrm rot="5400000">
              <a:off x="1906563" y="6350888"/>
              <a:ext cx="168187" cy="180025"/>
            </a:xfrm>
            <a:prstGeom prst="mathEqual">
              <a:avLst>
                <a:gd name="adj1" fmla="val 23520"/>
                <a:gd name="adj2" fmla="val 5296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等号 138"/>
            <p:cNvSpPr/>
            <p:nvPr/>
          </p:nvSpPr>
          <p:spPr>
            <a:xfrm rot="5400000">
              <a:off x="2527274" y="6350888"/>
              <a:ext cx="168187" cy="180025"/>
            </a:xfrm>
            <a:prstGeom prst="mathEqual">
              <a:avLst>
                <a:gd name="adj1" fmla="val 23520"/>
                <a:gd name="adj2" fmla="val 5296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円弧 139"/>
            <p:cNvSpPr/>
            <p:nvPr/>
          </p:nvSpPr>
          <p:spPr>
            <a:xfrm rot="16200000">
              <a:off x="2121013" y="3789114"/>
              <a:ext cx="360000" cy="720000"/>
            </a:xfrm>
            <a:prstGeom prst="arc">
              <a:avLst>
                <a:gd name="adj1" fmla="val 14123662"/>
                <a:gd name="adj2" fmla="val 7797343"/>
              </a:avLst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68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5FBAC9-5C76-4A43-B040-43DE4A56917C}"/>
              </a:ext>
            </a:extLst>
          </p:cNvPr>
          <p:cNvCxnSpPr/>
          <p:nvPr/>
        </p:nvCxnSpPr>
        <p:spPr>
          <a:xfrm flipH="1">
            <a:off x="1268557" y="5139683"/>
            <a:ext cx="180023" cy="2994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5255C4-E118-2347-A336-11E8EE9BE835}"/>
              </a:ext>
            </a:extLst>
          </p:cNvPr>
          <p:cNvCxnSpPr/>
          <p:nvPr/>
        </p:nvCxnSpPr>
        <p:spPr>
          <a:xfrm flipH="1">
            <a:off x="1661188" y="5211354"/>
            <a:ext cx="180023" cy="2994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C40A84-C8F7-074D-9C62-471D1D502DDE}"/>
              </a:ext>
            </a:extLst>
          </p:cNvPr>
          <p:cNvCxnSpPr/>
          <p:nvPr/>
        </p:nvCxnSpPr>
        <p:spPr>
          <a:xfrm>
            <a:off x="914400" y="5486400"/>
            <a:ext cx="45720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2FB992-D4FE-A540-BC85-842DE913D8D8}"/>
              </a:ext>
            </a:extLst>
          </p:cNvPr>
          <p:cNvCxnSpPr>
            <a:cxnSpLocks/>
          </p:cNvCxnSpPr>
          <p:nvPr/>
        </p:nvCxnSpPr>
        <p:spPr>
          <a:xfrm flipH="1">
            <a:off x="1373020" y="5486400"/>
            <a:ext cx="45720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CAC691-C9AD-9545-8C20-277AB3A59C79}"/>
              </a:ext>
            </a:extLst>
          </p:cNvPr>
          <p:cNvCxnSpPr>
            <a:cxnSpLocks/>
          </p:cNvCxnSpPr>
          <p:nvPr/>
        </p:nvCxnSpPr>
        <p:spPr>
          <a:xfrm flipH="1">
            <a:off x="1371600" y="4141940"/>
            <a:ext cx="997269" cy="16202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A7178C-AECA-DA44-B8D2-1B6EF9C9BB1D}"/>
              </a:ext>
            </a:extLst>
          </p:cNvPr>
          <p:cNvCxnSpPr>
            <a:cxnSpLocks/>
          </p:cNvCxnSpPr>
          <p:nvPr/>
        </p:nvCxnSpPr>
        <p:spPr>
          <a:xfrm flipH="1">
            <a:off x="1828800" y="3866192"/>
            <a:ext cx="997269" cy="16202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083DA9-77BB-7247-99B5-744B8A75CD2C}"/>
              </a:ext>
            </a:extLst>
          </p:cNvPr>
          <p:cNvCxnSpPr>
            <a:cxnSpLocks/>
          </p:cNvCxnSpPr>
          <p:nvPr/>
        </p:nvCxnSpPr>
        <p:spPr>
          <a:xfrm flipH="1">
            <a:off x="914400" y="3866193"/>
            <a:ext cx="997269" cy="16202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0EBC2-80A1-1748-ABC4-58399196D642}"/>
              </a:ext>
            </a:extLst>
          </p:cNvPr>
          <p:cNvCxnSpPr/>
          <p:nvPr/>
        </p:nvCxnSpPr>
        <p:spPr>
          <a:xfrm>
            <a:off x="1908829" y="3866191"/>
            <a:ext cx="45720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D124D4-8E2A-AB42-A9A2-5FE688F3ECD9}"/>
              </a:ext>
            </a:extLst>
          </p:cNvPr>
          <p:cNvCxnSpPr>
            <a:cxnSpLocks/>
          </p:cNvCxnSpPr>
          <p:nvPr/>
        </p:nvCxnSpPr>
        <p:spPr>
          <a:xfrm flipH="1">
            <a:off x="2367449" y="3866191"/>
            <a:ext cx="457200" cy="27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B57FE43-3AAF-BF41-9A50-78A969E002EF}"/>
              </a:ext>
            </a:extLst>
          </p:cNvPr>
          <p:cNvSpPr/>
          <p:nvPr/>
        </p:nvSpPr>
        <p:spPr>
          <a:xfrm>
            <a:off x="1331586" y="4195443"/>
            <a:ext cx="914400" cy="914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CCD82990-1E10-6844-8C37-19557C333349}"/>
              </a:ext>
            </a:extLst>
          </p:cNvPr>
          <p:cNvSpPr/>
          <p:nvPr/>
        </p:nvSpPr>
        <p:spPr>
          <a:xfrm flipV="1">
            <a:off x="1359189" y="3621799"/>
            <a:ext cx="938709" cy="1874045"/>
          </a:xfrm>
          <a:prstGeom prst="parallelogram">
            <a:avLst>
              <a:gd name="adj" fmla="val 636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901B3B-D3CE-EB4E-8B79-33F7E5A0DD78}"/>
              </a:ext>
            </a:extLst>
          </p:cNvPr>
          <p:cNvSpPr txBox="1"/>
          <p:nvPr/>
        </p:nvSpPr>
        <p:spPr>
          <a:xfrm>
            <a:off x="577854" y="5560665"/>
            <a:ext cx="753732" cy="40011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guide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04188A-BEAD-1349-B221-50D43E86CAD2}"/>
              </a:ext>
            </a:extLst>
          </p:cNvPr>
          <p:cNvCxnSpPr>
            <a:cxnSpLocks/>
          </p:cNvCxnSpPr>
          <p:nvPr/>
        </p:nvCxnSpPr>
        <p:spPr>
          <a:xfrm flipH="1" flipV="1">
            <a:off x="1574512" y="3692835"/>
            <a:ext cx="118935" cy="419265"/>
          </a:xfrm>
          <a:prstGeom prst="straightConnector1">
            <a:avLst/>
          </a:prstGeom>
          <a:ln w="127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C2EB8E-16CF-CE49-898D-022E233251C4}"/>
              </a:ext>
            </a:extLst>
          </p:cNvPr>
          <p:cNvSpPr txBox="1"/>
          <p:nvPr/>
        </p:nvSpPr>
        <p:spPr>
          <a:xfrm>
            <a:off x="803290" y="3740401"/>
            <a:ext cx="683200" cy="40011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wear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B0E253-A5E9-484F-BFF5-FCCF484AC2C1}"/>
              </a:ext>
            </a:extLst>
          </p:cNvPr>
          <p:cNvSpPr txBox="1"/>
          <p:nvPr/>
        </p:nvSpPr>
        <p:spPr>
          <a:xfrm>
            <a:off x="2649776" y="4652643"/>
            <a:ext cx="300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running direction of the balls is guided by the bottom groove</a:t>
            </a:r>
          </a:p>
        </p:txBody>
      </p:sp>
    </p:spTree>
    <p:extLst>
      <p:ext uri="{BB962C8B-B14F-4D97-AF65-F5344CB8AC3E}">
        <p14:creationId xmlns:p14="http://schemas.microsoft.com/office/powerpoint/2010/main" val="108843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B3288A4-2E57-EF4F-B86A-751EBCF44B76}"/>
              </a:ext>
            </a:extLst>
          </p:cNvPr>
          <p:cNvSpPr/>
          <p:nvPr/>
        </p:nvSpPr>
        <p:spPr>
          <a:xfrm>
            <a:off x="431471" y="1448747"/>
            <a:ext cx="3657600" cy="9144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6E0B1B-3461-7D47-A473-84E0F5CD1391}"/>
              </a:ext>
            </a:extLst>
          </p:cNvPr>
          <p:cNvSpPr/>
          <p:nvPr/>
        </p:nvSpPr>
        <p:spPr>
          <a:xfrm>
            <a:off x="431471" y="2888931"/>
            <a:ext cx="3657600" cy="9144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7F50AE-577E-4C4C-83D1-ED2A6CB1BDF2}"/>
              </a:ext>
            </a:extLst>
          </p:cNvPr>
          <p:cNvSpPr/>
          <p:nvPr/>
        </p:nvSpPr>
        <p:spPr>
          <a:xfrm>
            <a:off x="1345871" y="3117531"/>
            <a:ext cx="1828800" cy="4572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5A176A-0B3D-8A49-8009-098C6DC04EFD}"/>
              </a:ext>
            </a:extLst>
          </p:cNvPr>
          <p:cNvCxnSpPr>
            <a:stCxn id="3" idx="2"/>
            <a:endCxn id="3" idx="6"/>
          </p:cNvCxnSpPr>
          <p:nvPr/>
        </p:nvCxnSpPr>
        <p:spPr>
          <a:xfrm>
            <a:off x="431471" y="3346131"/>
            <a:ext cx="3657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15DA79-E258-6243-833D-9599ED9D87F3}"/>
              </a:ext>
            </a:extLst>
          </p:cNvPr>
          <p:cNvCxnSpPr>
            <a:cxnSpLocks/>
            <a:stCxn id="3" idx="0"/>
            <a:endCxn id="3" idx="4"/>
          </p:cNvCxnSpPr>
          <p:nvPr/>
        </p:nvCxnSpPr>
        <p:spPr>
          <a:xfrm>
            <a:off x="2260271" y="2888931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0B98F0-3176-A24E-9F8D-CE9B4CA4A7CE}"/>
              </a:ext>
            </a:extLst>
          </p:cNvPr>
          <p:cNvCxnSpPr>
            <a:cxnSpLocks/>
            <a:stCxn id="3" idx="1"/>
            <a:endCxn id="3" idx="5"/>
          </p:cNvCxnSpPr>
          <p:nvPr/>
        </p:nvCxnSpPr>
        <p:spPr>
          <a:xfrm>
            <a:off x="967114" y="3022842"/>
            <a:ext cx="2586314" cy="646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F0B01E-CD7C-D840-A3AD-5CC3B71CE665}"/>
              </a:ext>
            </a:extLst>
          </p:cNvPr>
          <p:cNvCxnSpPr>
            <a:cxnSpLocks/>
            <a:stCxn id="3" idx="3"/>
            <a:endCxn id="3" idx="7"/>
          </p:cNvCxnSpPr>
          <p:nvPr/>
        </p:nvCxnSpPr>
        <p:spPr>
          <a:xfrm flipV="1">
            <a:off x="967114" y="3022842"/>
            <a:ext cx="2586314" cy="646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5D4167-8773-7E4C-9D06-4465A9F67ADC}"/>
                  </a:ext>
                </a:extLst>
              </p:cNvPr>
              <p:cNvSpPr txBox="1"/>
              <p:nvPr/>
            </p:nvSpPr>
            <p:spPr>
              <a:xfrm>
                <a:off x="4116497" y="1539769"/>
                <a:ext cx="2542684" cy="2296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br>
                  <a:rPr lang="en-US" sz="2000" dirty="0">
                    <a:latin typeface="Times New Roman" panose="02020603050405020304" pitchFamily="18" charset="0"/>
                  </a:rPr>
                </a:br>
                <a:endParaRPr lang="en-US" sz="2000" dirty="0">
                  <a:latin typeface="Times New Roman" panose="02020603050405020304" pitchFamily="18" charset="0"/>
                </a:endParaRPr>
              </a:p>
              <a:p>
                <a:endParaRPr lang="en-US" sz="2000" i="1" dirty="0">
                  <a:latin typeface="Times New Roman" panose="02020603050405020304" pitchFamily="18" charset="0"/>
                </a:endParaRPr>
              </a:p>
              <a:p>
                <a:endParaRPr lang="en-US" sz="2000" i="1" dirty="0">
                  <a:latin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5D4167-8773-7E4C-9D06-4465A9F67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497" y="1539769"/>
                <a:ext cx="2542684" cy="2296911"/>
              </a:xfrm>
              <a:prstGeom prst="rect">
                <a:avLst/>
              </a:prstGeom>
              <a:blipFill>
                <a:blip r:embed="rId2"/>
                <a:stretch>
                  <a:fillRect l="-31343" t="-53039" b="-62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F4699BD9-86E1-E847-9648-69C9691C332C}"/>
              </a:ext>
            </a:extLst>
          </p:cNvPr>
          <p:cNvSpPr/>
          <p:nvPr/>
        </p:nvSpPr>
        <p:spPr>
          <a:xfrm>
            <a:off x="3507708" y="3166500"/>
            <a:ext cx="91440" cy="9144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DE4E332-25E9-2E4B-9C86-A7E919E66F73}"/>
              </a:ext>
            </a:extLst>
          </p:cNvPr>
          <p:cNvSpPr/>
          <p:nvPr/>
        </p:nvSpPr>
        <p:spPr>
          <a:xfrm>
            <a:off x="1803071" y="2534336"/>
            <a:ext cx="914400" cy="182880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6ACA5-1C22-8B47-9C66-8F9745764A18}"/>
              </a:ext>
            </a:extLst>
          </p:cNvPr>
          <p:cNvSpPr/>
          <p:nvPr/>
        </p:nvSpPr>
        <p:spPr>
          <a:xfrm>
            <a:off x="653326" y="870209"/>
            <a:ext cx="3424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use a classical numerical integration where an integral is replaced by a weighted sum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72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/>
          <p:cNvSpPr/>
          <p:nvPr/>
        </p:nvSpPr>
        <p:spPr>
          <a:xfrm>
            <a:off x="3131840" y="1988840"/>
            <a:ext cx="1440160" cy="720080"/>
          </a:xfrm>
          <a:prstGeom prst="arc">
            <a:avLst>
              <a:gd name="adj1" fmla="val 18977760"/>
              <a:gd name="adj2" fmla="val 20932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弧 4"/>
          <p:cNvSpPr/>
          <p:nvPr/>
        </p:nvSpPr>
        <p:spPr>
          <a:xfrm>
            <a:off x="2771746" y="1808781"/>
            <a:ext cx="2160300" cy="1080150"/>
          </a:xfrm>
          <a:prstGeom prst="arc">
            <a:avLst>
              <a:gd name="adj1" fmla="val 18977760"/>
              <a:gd name="adj2" fmla="val 20932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4" idx="0"/>
            <a:endCxn id="13" idx="0"/>
          </p:cNvCxnSpPr>
          <p:nvPr/>
        </p:nvCxnSpPr>
        <p:spPr>
          <a:xfrm flipV="1">
            <a:off x="4185710" y="1710807"/>
            <a:ext cx="333772" cy="31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4" idx="2"/>
            <a:endCxn id="13" idx="2"/>
          </p:cNvCxnSpPr>
          <p:nvPr/>
        </p:nvCxnSpPr>
        <p:spPr>
          <a:xfrm flipV="1">
            <a:off x="4522090" y="2085438"/>
            <a:ext cx="670156" cy="13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弧 12"/>
          <p:cNvSpPr/>
          <p:nvPr/>
        </p:nvSpPr>
        <p:spPr>
          <a:xfrm>
            <a:off x="2411724" y="1628770"/>
            <a:ext cx="2880344" cy="1440172"/>
          </a:xfrm>
          <a:prstGeom prst="arc">
            <a:avLst>
              <a:gd name="adj1" fmla="val 18977760"/>
              <a:gd name="adj2" fmla="val 20932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 flipV="1">
            <a:off x="4364838" y="1840706"/>
            <a:ext cx="504806" cy="252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572000" y="1833459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4857168" y="19847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4576177" y="208915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4354392" y="19667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34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iki.anton-paar.com/fileadmin/wiki/images/tribology/Fig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24" y="8563"/>
            <a:ext cx="4320000" cy="36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iction/Traction Behavior of EHL | Springer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69069"/>
            <a:ext cx="4473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07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グループ化 76"/>
          <p:cNvGrpSpPr/>
          <p:nvPr/>
        </p:nvGrpSpPr>
        <p:grpSpPr>
          <a:xfrm>
            <a:off x="983216" y="1628816"/>
            <a:ext cx="360000" cy="360000"/>
            <a:chOff x="6552253" y="545180"/>
            <a:chExt cx="360000" cy="360000"/>
          </a:xfrm>
        </p:grpSpPr>
        <p:sp>
          <p:nvSpPr>
            <p:cNvPr id="78" name="円/楕円 77"/>
            <p:cNvSpPr/>
            <p:nvPr/>
          </p:nvSpPr>
          <p:spPr>
            <a:xfrm>
              <a:off x="6552253" y="54518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/>
          </p:nvSpPr>
          <p:spPr>
            <a:xfrm>
              <a:off x="6660275" y="653180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6547982" y="1628816"/>
            <a:ext cx="360000" cy="360000"/>
            <a:chOff x="971539" y="1628816"/>
            <a:chExt cx="360000" cy="360000"/>
          </a:xfrm>
        </p:grpSpPr>
        <p:sp>
          <p:nvSpPr>
            <p:cNvPr id="65" name="円/楕円 64"/>
            <p:cNvSpPr/>
            <p:nvPr/>
          </p:nvSpPr>
          <p:spPr>
            <a:xfrm>
              <a:off x="971539" y="162881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コネクタ 67"/>
            <p:cNvCxnSpPr>
              <a:stCxn id="65" idx="1"/>
              <a:endCxn id="65" idx="5"/>
            </p:cNvCxnSpPr>
            <p:nvPr/>
          </p:nvCxnSpPr>
          <p:spPr>
            <a:xfrm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stCxn id="65" idx="7"/>
              <a:endCxn id="65" idx="3"/>
            </p:cNvCxnSpPr>
            <p:nvPr/>
          </p:nvCxnSpPr>
          <p:spPr>
            <a:xfrm flipH="1"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/>
        </p:nvGrpSpPr>
        <p:grpSpPr>
          <a:xfrm>
            <a:off x="2051675" y="188586"/>
            <a:ext cx="5040647" cy="5040645"/>
            <a:chOff x="1331585" y="188586"/>
            <a:chExt cx="5040647" cy="5040645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3" name="円弧 2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円弧 3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 flipH="1">
              <a:off x="2771770" y="188586"/>
              <a:ext cx="3600462" cy="5040645"/>
              <a:chOff x="1331585" y="188586"/>
              <a:chExt cx="3600462" cy="5040645"/>
            </a:xfrm>
          </p:grpSpPr>
          <p:sp>
            <p:nvSpPr>
              <p:cNvPr id="9" name="円弧 8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弧 9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2" name="直線矢印コネクタ 11"/>
            <p:cNvCxnSpPr>
              <a:stCxn id="2" idx="1"/>
            </p:cNvCxnSpPr>
            <p:nvPr/>
          </p:nvCxnSpPr>
          <p:spPr>
            <a:xfrm>
              <a:off x="3342726" y="2199726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2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円/楕円 1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>
              <a:off x="4211954" y="3779714"/>
              <a:ext cx="3600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4572000" y="3599691"/>
              <a:ext cx="992579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Hertzian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線矢印コネクタ 30"/>
            <p:cNvCxnSpPr/>
            <p:nvPr/>
          </p:nvCxnSpPr>
          <p:spPr>
            <a:xfrm>
              <a:off x="4211954" y="4139806"/>
              <a:ext cx="360046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4572000" y="395978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Coulomb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4932044" y="188586"/>
            <a:ext cx="5040647" cy="5040645"/>
            <a:chOff x="1331585" y="188586"/>
            <a:chExt cx="5040647" cy="5040645"/>
          </a:xfrm>
        </p:grpSpPr>
        <p:sp>
          <p:nvSpPr>
            <p:cNvPr id="42" name="円/楕円 41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54" name="円弧 53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弧 54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 flipH="1">
              <a:off x="2771770" y="188586"/>
              <a:ext cx="3600462" cy="5040645"/>
              <a:chOff x="1331585" y="188586"/>
              <a:chExt cx="3600462" cy="5040645"/>
            </a:xfrm>
          </p:grpSpPr>
          <p:sp>
            <p:nvSpPr>
              <p:cNvPr id="52" name="円弧 51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弧 52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0" name="グループ化 39"/>
            <p:cNvGrpSpPr/>
            <p:nvPr/>
          </p:nvGrpSpPr>
          <p:grpSpPr>
            <a:xfrm>
              <a:off x="3342725" y="1988816"/>
              <a:ext cx="329160" cy="540069"/>
              <a:chOff x="3342725" y="1988816"/>
              <a:chExt cx="329160" cy="540069"/>
            </a:xfrm>
          </p:grpSpPr>
          <p:cxnSp>
            <p:nvCxnSpPr>
              <p:cNvPr id="50" name="直線矢印コネクタ 49"/>
              <p:cNvCxnSpPr>
                <a:stCxn id="42" idx="1"/>
              </p:cNvCxnSpPr>
              <p:nvPr/>
            </p:nvCxnSpPr>
            <p:spPr>
              <a:xfrm>
                <a:off x="3342726" y="2199726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>
                <a:stCxn id="42" idx="1"/>
              </p:cNvCxnSpPr>
              <p:nvPr/>
            </p:nvCxnSpPr>
            <p:spPr>
              <a:xfrm flipV="1">
                <a:off x="3342725" y="1988816"/>
                <a:ext cx="216000" cy="216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40"/>
            <p:cNvGrpSpPr/>
            <p:nvPr/>
          </p:nvGrpSpPr>
          <p:grpSpPr>
            <a:xfrm flipH="1" flipV="1">
              <a:off x="4031931" y="2888931"/>
              <a:ext cx="545159" cy="329159"/>
              <a:chOff x="3075306" y="2034307"/>
              <a:chExt cx="545159" cy="329159"/>
            </a:xfrm>
          </p:grpSpPr>
          <p:cxnSp>
            <p:nvCxnSpPr>
              <p:cNvPr id="48" name="直線矢印コネクタ 47"/>
              <p:cNvCxnSpPr>
                <a:stCxn id="42" idx="5"/>
              </p:cNvCxnSpPr>
              <p:nvPr/>
            </p:nvCxnSpPr>
            <p:spPr>
              <a:xfrm>
                <a:off x="3291306" y="2034307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/>
              <p:cNvCxnSpPr/>
              <p:nvPr/>
            </p:nvCxnSpPr>
            <p:spPr>
              <a:xfrm flipH="1">
                <a:off x="3075306" y="2034307"/>
                <a:ext cx="216000" cy="216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線矢印コネクタ 46"/>
            <p:cNvCxnSpPr>
              <a:stCxn id="42" idx="7"/>
            </p:cNvCxnSpPr>
            <p:nvPr/>
          </p:nvCxnSpPr>
          <p:spPr>
            <a:xfrm flipH="1">
              <a:off x="4031931" y="2199726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グループ化 59"/>
          <p:cNvGrpSpPr/>
          <p:nvPr/>
        </p:nvGrpSpPr>
        <p:grpSpPr>
          <a:xfrm>
            <a:off x="-648670" y="188586"/>
            <a:ext cx="5040647" cy="5040645"/>
            <a:chOff x="1331585" y="188586"/>
            <a:chExt cx="5040647" cy="5040645"/>
          </a:xfrm>
        </p:grpSpPr>
        <p:sp>
          <p:nvSpPr>
            <p:cNvPr id="61" name="円/楕円 60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73" name="円弧 72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円弧 73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3" name="グループ化 62"/>
            <p:cNvGrpSpPr/>
            <p:nvPr/>
          </p:nvGrpSpPr>
          <p:grpSpPr>
            <a:xfrm flipH="1">
              <a:off x="2771770" y="188586"/>
              <a:ext cx="3600462" cy="5040645"/>
              <a:chOff x="1331585" y="188586"/>
              <a:chExt cx="3600462" cy="5040645"/>
            </a:xfrm>
          </p:grpSpPr>
          <p:sp>
            <p:nvSpPr>
              <p:cNvPr id="71" name="円弧 70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円弧 71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3126725" y="2199726"/>
              <a:ext cx="545160" cy="329159"/>
              <a:chOff x="3126725" y="2199726"/>
              <a:chExt cx="545160" cy="329159"/>
            </a:xfrm>
          </p:grpSpPr>
          <p:cxnSp>
            <p:nvCxnSpPr>
              <p:cNvPr id="69" name="直線矢印コネクタ 68"/>
              <p:cNvCxnSpPr>
                <a:stCxn id="61" idx="1"/>
              </p:cNvCxnSpPr>
              <p:nvPr/>
            </p:nvCxnSpPr>
            <p:spPr>
              <a:xfrm>
                <a:off x="3342726" y="2199726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/>
              <p:cNvCxnSpPr/>
              <p:nvPr/>
            </p:nvCxnSpPr>
            <p:spPr>
              <a:xfrm flipH="1">
                <a:off x="3126725" y="2204816"/>
                <a:ext cx="216000" cy="216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線矢印コネクタ 66"/>
            <p:cNvCxnSpPr>
              <a:stCxn id="61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>
              <a:stCxn id="61" idx="3"/>
            </p:cNvCxnSpPr>
            <p:nvPr/>
          </p:nvCxnSpPr>
          <p:spPr>
            <a:xfrm flipV="1">
              <a:off x="3342726" y="2873487"/>
              <a:ext cx="344603" cy="34460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直線矢印コネクタ 85"/>
          <p:cNvCxnSpPr/>
          <p:nvPr/>
        </p:nvCxnSpPr>
        <p:spPr>
          <a:xfrm flipH="1">
            <a:off x="2164835" y="3218090"/>
            <a:ext cx="216000" cy="2160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1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グループ化 106"/>
          <p:cNvGrpSpPr/>
          <p:nvPr/>
        </p:nvGrpSpPr>
        <p:grpSpPr>
          <a:xfrm>
            <a:off x="1871676" y="2029951"/>
            <a:ext cx="360000" cy="360000"/>
            <a:chOff x="971539" y="1628816"/>
            <a:chExt cx="360000" cy="360000"/>
          </a:xfrm>
        </p:grpSpPr>
        <p:sp>
          <p:nvSpPr>
            <p:cNvPr id="108" name="円/楕円 107"/>
            <p:cNvSpPr/>
            <p:nvPr/>
          </p:nvSpPr>
          <p:spPr>
            <a:xfrm>
              <a:off x="971539" y="162881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" name="直線コネクタ 108"/>
            <p:cNvCxnSpPr>
              <a:stCxn id="108" idx="1"/>
              <a:endCxn id="108" idx="5"/>
            </p:cNvCxnSpPr>
            <p:nvPr/>
          </p:nvCxnSpPr>
          <p:spPr>
            <a:xfrm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>
              <a:stCxn id="108" idx="7"/>
              <a:endCxn id="108" idx="3"/>
            </p:cNvCxnSpPr>
            <p:nvPr/>
          </p:nvCxnSpPr>
          <p:spPr>
            <a:xfrm flipH="1"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/>
        </p:nvGrpSpPr>
        <p:grpSpPr>
          <a:xfrm>
            <a:off x="251446" y="589767"/>
            <a:ext cx="5040646" cy="5040645"/>
            <a:chOff x="1902539" y="589767"/>
            <a:chExt cx="5040646" cy="5040645"/>
          </a:xfrm>
        </p:grpSpPr>
        <p:grpSp>
          <p:nvGrpSpPr>
            <p:cNvPr id="37" name="グループ化 36"/>
            <p:cNvGrpSpPr/>
            <p:nvPr/>
          </p:nvGrpSpPr>
          <p:grpSpPr>
            <a:xfrm>
              <a:off x="1902539" y="589767"/>
              <a:ext cx="5040646" cy="5040645"/>
              <a:chOff x="1331586" y="188586"/>
              <a:chExt cx="5040646" cy="5040645"/>
            </a:xfrm>
          </p:grpSpPr>
          <p:sp>
            <p:nvSpPr>
              <p:cNvPr id="42" name="円/楕円 41"/>
              <p:cNvSpPr/>
              <p:nvPr/>
            </p:nvSpPr>
            <p:spPr>
              <a:xfrm>
                <a:off x="3131816" y="1988816"/>
                <a:ext cx="1440184" cy="1440184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u="sng"/>
              </a:p>
            </p:txBody>
          </p:sp>
          <p:sp>
            <p:nvSpPr>
              <p:cNvPr id="55" name="円弧 54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u="sng"/>
              </a:p>
            </p:txBody>
          </p:sp>
          <p:sp>
            <p:nvSpPr>
              <p:cNvPr id="52" name="円弧 51"/>
              <p:cNvSpPr/>
              <p:nvPr/>
            </p:nvSpPr>
            <p:spPr>
              <a:xfrm flipH="1">
                <a:off x="2771771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u="sng"/>
              </a:p>
            </p:txBody>
          </p:sp>
          <p:cxnSp>
            <p:nvCxnSpPr>
              <p:cNvPr id="50" name="直線矢印コネクタ 49"/>
              <p:cNvCxnSpPr>
                <a:stCxn id="42" idx="1"/>
              </p:cNvCxnSpPr>
              <p:nvPr/>
            </p:nvCxnSpPr>
            <p:spPr>
              <a:xfrm>
                <a:off x="3342726" y="2199726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/>
              <p:cNvCxnSpPr>
                <a:stCxn id="42" idx="5"/>
              </p:cNvCxnSpPr>
              <p:nvPr/>
            </p:nvCxnSpPr>
            <p:spPr>
              <a:xfrm flipH="1" flipV="1">
                <a:off x="4031931" y="2888931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線コネクタ 10"/>
            <p:cNvCxnSpPr/>
            <p:nvPr/>
          </p:nvCxnSpPr>
          <p:spPr>
            <a:xfrm flipH="1">
              <a:off x="3491862" y="2243135"/>
              <a:ext cx="1800231" cy="1800230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円弧 18"/>
            <p:cNvSpPr/>
            <p:nvPr/>
          </p:nvSpPr>
          <p:spPr>
            <a:xfrm rot="18900000">
              <a:off x="4941164" y="2109687"/>
              <a:ext cx="360000" cy="720000"/>
            </a:xfrm>
            <a:prstGeom prst="arc">
              <a:avLst>
                <a:gd name="adj1" fmla="val 14123662"/>
                <a:gd name="adj2" fmla="val 7797343"/>
              </a:avLst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3641000" y="622927"/>
            <a:ext cx="5040647" cy="5040645"/>
            <a:chOff x="1331585" y="188586"/>
            <a:chExt cx="5040647" cy="5040645"/>
          </a:xfrm>
        </p:grpSpPr>
        <p:sp>
          <p:nvSpPr>
            <p:cNvPr id="91" name="円/楕円 90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2" name="グループ化 91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103" name="円弧 102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弧 103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 flipH="1">
              <a:off x="2771770" y="188586"/>
              <a:ext cx="3600462" cy="5040645"/>
              <a:chOff x="1331585" y="188586"/>
              <a:chExt cx="3600462" cy="5040645"/>
            </a:xfrm>
          </p:grpSpPr>
          <p:sp>
            <p:nvSpPr>
              <p:cNvPr id="101" name="円弧 100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弧 101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96" name="直線矢印コネクタ 95"/>
            <p:cNvCxnSpPr>
              <a:stCxn id="91" idx="7"/>
            </p:cNvCxnSpPr>
            <p:nvPr/>
          </p:nvCxnSpPr>
          <p:spPr>
            <a:xfrm flipH="1">
              <a:off x="4031931" y="2199726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線コネクタ 104"/>
          <p:cNvCxnSpPr/>
          <p:nvPr/>
        </p:nvCxnSpPr>
        <p:spPr>
          <a:xfrm>
            <a:off x="5261208" y="2243135"/>
            <a:ext cx="1800230" cy="1800000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円弧 105"/>
          <p:cNvSpPr/>
          <p:nvPr/>
        </p:nvSpPr>
        <p:spPr>
          <a:xfrm rot="13500000">
            <a:off x="5261229" y="2084948"/>
            <a:ext cx="360000" cy="720000"/>
          </a:xfrm>
          <a:prstGeom prst="arc">
            <a:avLst>
              <a:gd name="adj1" fmla="val 14123662"/>
              <a:gd name="adj2" fmla="val 7797343"/>
            </a:avLst>
          </a:prstGeom>
          <a:ln w="190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39598" y="413980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5729153" y="4139806"/>
            <a:ext cx="77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Weak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十字形 23"/>
          <p:cNvSpPr/>
          <p:nvPr/>
        </p:nvSpPr>
        <p:spPr>
          <a:xfrm>
            <a:off x="4392023" y="3069000"/>
            <a:ext cx="360000" cy="360000"/>
          </a:xfrm>
          <a:prstGeom prst="plus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49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/>
          <p:cNvGrpSpPr/>
          <p:nvPr/>
        </p:nvGrpSpPr>
        <p:grpSpPr>
          <a:xfrm>
            <a:off x="2231697" y="188586"/>
            <a:ext cx="5220671" cy="5040645"/>
            <a:chOff x="1331585" y="188586"/>
            <a:chExt cx="5220671" cy="5040645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3" name="円弧 2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円弧 3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" name="円弧 8"/>
            <p:cNvSpPr/>
            <p:nvPr/>
          </p:nvSpPr>
          <p:spPr>
            <a:xfrm flipH="1">
              <a:off x="2951795" y="1268724"/>
              <a:ext cx="3600461" cy="3600461"/>
            </a:xfrm>
            <a:prstGeom prst="arc">
              <a:avLst>
                <a:gd name="adj1" fmla="val 19376890"/>
                <a:gd name="adj2" fmla="val 2149594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3131818" y="2528885"/>
              <a:ext cx="540067" cy="18002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2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円/楕円 1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>
              <a:off x="4211954" y="3779714"/>
              <a:ext cx="3600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4572000" y="3599691"/>
              <a:ext cx="992579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Hertzian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線矢印コネクタ 30"/>
            <p:cNvCxnSpPr/>
            <p:nvPr/>
          </p:nvCxnSpPr>
          <p:spPr>
            <a:xfrm>
              <a:off x="4211954" y="4139806"/>
              <a:ext cx="360046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4572000" y="395978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Coulomb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6" name="直線矢印コネクタ 55"/>
          <p:cNvCxnSpPr>
            <a:stCxn id="2" idx="7"/>
          </p:cNvCxnSpPr>
          <p:nvPr/>
        </p:nvCxnSpPr>
        <p:spPr>
          <a:xfrm flipH="1">
            <a:off x="5096622" y="2199726"/>
            <a:ext cx="164580" cy="1645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グループ化 64"/>
          <p:cNvGrpSpPr/>
          <p:nvPr/>
        </p:nvGrpSpPr>
        <p:grpSpPr>
          <a:xfrm>
            <a:off x="5112069" y="188586"/>
            <a:ext cx="5220671" cy="5040645"/>
            <a:chOff x="1331585" y="188586"/>
            <a:chExt cx="5220671" cy="5040645"/>
          </a:xfrm>
        </p:grpSpPr>
        <p:grpSp>
          <p:nvGrpSpPr>
            <p:cNvPr id="68" name="グループ化 67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87" name="円弧 86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弧 87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" name="円弧 74"/>
            <p:cNvSpPr/>
            <p:nvPr/>
          </p:nvSpPr>
          <p:spPr>
            <a:xfrm flipH="1">
              <a:off x="2951795" y="1268724"/>
              <a:ext cx="3600461" cy="3600461"/>
            </a:xfrm>
            <a:prstGeom prst="arc">
              <a:avLst>
                <a:gd name="adj1" fmla="val 19376890"/>
                <a:gd name="adj2" fmla="val 2149594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矢印コネクタ 76"/>
            <p:cNvCxnSpPr/>
            <p:nvPr/>
          </p:nvCxnSpPr>
          <p:spPr>
            <a:xfrm>
              <a:off x="3131818" y="2528885"/>
              <a:ext cx="540067" cy="18002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/>
            <p:cNvCxnSpPr>
              <a:stCxn id="81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円/楕円 80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" name="直線矢印コネクタ 90"/>
            <p:cNvCxnSpPr/>
            <p:nvPr/>
          </p:nvCxnSpPr>
          <p:spPr>
            <a:xfrm flipV="1">
              <a:off x="4356000" y="3002090"/>
              <a:ext cx="216000" cy="2160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/>
            <p:nvPr/>
          </p:nvCxnSpPr>
          <p:spPr>
            <a:xfrm flipV="1">
              <a:off x="3131818" y="2282015"/>
              <a:ext cx="90012" cy="24687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線矢印コネクタ 88"/>
          <p:cNvCxnSpPr>
            <a:stCxn id="81" idx="7"/>
          </p:cNvCxnSpPr>
          <p:nvPr/>
        </p:nvCxnSpPr>
        <p:spPr>
          <a:xfrm flipH="1">
            <a:off x="7976994" y="2199726"/>
            <a:ext cx="164580" cy="1645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グループ化 93"/>
          <p:cNvGrpSpPr/>
          <p:nvPr/>
        </p:nvGrpSpPr>
        <p:grpSpPr>
          <a:xfrm>
            <a:off x="-468648" y="188586"/>
            <a:ext cx="5220671" cy="5040645"/>
            <a:chOff x="1331585" y="188586"/>
            <a:chExt cx="5220671" cy="5040645"/>
          </a:xfrm>
        </p:grpSpPr>
        <p:grpSp>
          <p:nvGrpSpPr>
            <p:cNvPr id="95" name="グループ化 94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102" name="円弧 101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弧 102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6" name="円弧 95"/>
            <p:cNvSpPr/>
            <p:nvPr/>
          </p:nvSpPr>
          <p:spPr>
            <a:xfrm flipH="1">
              <a:off x="2951795" y="1268724"/>
              <a:ext cx="3600461" cy="3600461"/>
            </a:xfrm>
            <a:prstGeom prst="arc">
              <a:avLst>
                <a:gd name="adj1" fmla="val 19376890"/>
                <a:gd name="adj2" fmla="val 2149594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矢印コネクタ 96"/>
            <p:cNvCxnSpPr/>
            <p:nvPr/>
          </p:nvCxnSpPr>
          <p:spPr>
            <a:xfrm>
              <a:off x="3131818" y="2528885"/>
              <a:ext cx="540067" cy="18002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stCxn id="99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円/楕円 98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0" name="直線矢印コネクタ 99"/>
            <p:cNvCxnSpPr/>
            <p:nvPr/>
          </p:nvCxnSpPr>
          <p:spPr>
            <a:xfrm flipH="1">
              <a:off x="4145090" y="3213000"/>
              <a:ext cx="216000" cy="2160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 flipH="1">
              <a:off x="3042290" y="2528885"/>
              <a:ext cx="89532" cy="245544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線矢印コネクタ 104"/>
          <p:cNvCxnSpPr>
            <a:stCxn id="99" idx="7"/>
          </p:cNvCxnSpPr>
          <p:nvPr/>
        </p:nvCxnSpPr>
        <p:spPr>
          <a:xfrm flipH="1">
            <a:off x="2396277" y="2199726"/>
            <a:ext cx="164580" cy="1645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/>
          <p:cNvGrpSpPr/>
          <p:nvPr/>
        </p:nvGrpSpPr>
        <p:grpSpPr>
          <a:xfrm>
            <a:off x="983216" y="1628816"/>
            <a:ext cx="360000" cy="360000"/>
            <a:chOff x="6552253" y="545180"/>
            <a:chExt cx="360000" cy="360000"/>
          </a:xfrm>
        </p:grpSpPr>
        <p:sp>
          <p:nvSpPr>
            <p:cNvPr id="51" name="円/楕円 50"/>
            <p:cNvSpPr/>
            <p:nvPr/>
          </p:nvSpPr>
          <p:spPr>
            <a:xfrm>
              <a:off x="6552253" y="54518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6660275" y="653180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6547982" y="1628816"/>
            <a:ext cx="360000" cy="360000"/>
            <a:chOff x="971539" y="1628816"/>
            <a:chExt cx="360000" cy="360000"/>
          </a:xfrm>
        </p:grpSpPr>
        <p:sp>
          <p:nvSpPr>
            <p:cNvPr id="54" name="円/楕円 53"/>
            <p:cNvSpPr/>
            <p:nvPr/>
          </p:nvSpPr>
          <p:spPr>
            <a:xfrm>
              <a:off x="971539" y="162881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" name="直線コネクタ 54"/>
            <p:cNvCxnSpPr>
              <a:stCxn id="54" idx="1"/>
              <a:endCxn id="54" idx="5"/>
            </p:cNvCxnSpPr>
            <p:nvPr/>
          </p:nvCxnSpPr>
          <p:spPr>
            <a:xfrm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54" idx="7"/>
              <a:endCxn id="54" idx="3"/>
            </p:cNvCxnSpPr>
            <p:nvPr/>
          </p:nvCxnSpPr>
          <p:spPr>
            <a:xfrm flipH="1"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597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/>
          <p:cNvGrpSpPr/>
          <p:nvPr/>
        </p:nvGrpSpPr>
        <p:grpSpPr>
          <a:xfrm>
            <a:off x="2231697" y="188586"/>
            <a:ext cx="5220671" cy="5040645"/>
            <a:chOff x="1331585" y="188586"/>
            <a:chExt cx="5220671" cy="5040645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3" name="円弧 2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円弧 3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" name="円弧 8"/>
            <p:cNvSpPr/>
            <p:nvPr/>
          </p:nvSpPr>
          <p:spPr>
            <a:xfrm flipH="1">
              <a:off x="2951795" y="1268724"/>
              <a:ext cx="3600461" cy="3600461"/>
            </a:xfrm>
            <a:prstGeom prst="arc">
              <a:avLst>
                <a:gd name="adj1" fmla="val 19376890"/>
                <a:gd name="adj2" fmla="val 2149594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3131818" y="2528885"/>
              <a:ext cx="540067" cy="18002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2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円/楕円 1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6" name="直線矢印コネクタ 55"/>
          <p:cNvCxnSpPr>
            <a:stCxn id="2" idx="7"/>
          </p:cNvCxnSpPr>
          <p:nvPr/>
        </p:nvCxnSpPr>
        <p:spPr>
          <a:xfrm flipH="1">
            <a:off x="5096622" y="2199726"/>
            <a:ext cx="164580" cy="1645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4031931" y="1448747"/>
            <a:ext cx="1" cy="252000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5261202" y="1472741"/>
            <a:ext cx="1" cy="252000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652641" y="1472741"/>
            <a:ext cx="1" cy="252000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851907" y="3789047"/>
            <a:ext cx="16202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弧 9"/>
          <p:cNvSpPr/>
          <p:nvPr/>
        </p:nvSpPr>
        <p:spPr>
          <a:xfrm>
            <a:off x="4031931" y="3609023"/>
            <a:ext cx="620710" cy="359724"/>
          </a:xfrm>
          <a:prstGeom prst="arc">
            <a:avLst>
              <a:gd name="adj1" fmla="val 46588"/>
              <a:gd name="adj2" fmla="val 108739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/>
          <p:cNvSpPr/>
          <p:nvPr/>
        </p:nvSpPr>
        <p:spPr>
          <a:xfrm>
            <a:off x="4652641" y="3609023"/>
            <a:ext cx="620710" cy="359724"/>
          </a:xfrm>
          <a:prstGeom prst="arc">
            <a:avLst>
              <a:gd name="adj1" fmla="val 46588"/>
              <a:gd name="adj2" fmla="val 108739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等号 10"/>
          <p:cNvSpPr/>
          <p:nvPr/>
        </p:nvSpPr>
        <p:spPr>
          <a:xfrm rot="5400000">
            <a:off x="4258191" y="3881573"/>
            <a:ext cx="168187" cy="180025"/>
          </a:xfrm>
          <a:prstGeom prst="mathEqual">
            <a:avLst>
              <a:gd name="adj1" fmla="val 23520"/>
              <a:gd name="adj2" fmla="val 529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等号 61"/>
          <p:cNvSpPr/>
          <p:nvPr/>
        </p:nvSpPr>
        <p:spPr>
          <a:xfrm rot="5400000">
            <a:off x="4878902" y="3881573"/>
            <a:ext cx="168187" cy="180025"/>
          </a:xfrm>
          <a:prstGeom prst="mathEqual">
            <a:avLst>
              <a:gd name="adj1" fmla="val 23520"/>
              <a:gd name="adj2" fmla="val 529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円弧 62"/>
          <p:cNvSpPr/>
          <p:nvPr/>
        </p:nvSpPr>
        <p:spPr>
          <a:xfrm rot="16200000">
            <a:off x="4472641" y="1268747"/>
            <a:ext cx="360000" cy="720000"/>
          </a:xfrm>
          <a:prstGeom prst="arc">
            <a:avLst>
              <a:gd name="adj1" fmla="val 14123662"/>
              <a:gd name="adj2" fmla="val 7797343"/>
            </a:avLst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41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i="1" dirty="0" smtClean="0">
            <a:latin typeface="Times New Roman" panose="02020603050405020304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60</Words>
  <Application>Microsoft Macintosh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Office ​​テーマ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千葉亜沙斗</dc:creator>
  <cp:lastModifiedBy>Kususaki, Koji</cp:lastModifiedBy>
  <cp:revision>14</cp:revision>
  <dcterms:created xsi:type="dcterms:W3CDTF">2021-07-04T21:46:53Z</dcterms:created>
  <dcterms:modified xsi:type="dcterms:W3CDTF">2021-08-24T00:58:25Z</dcterms:modified>
</cp:coreProperties>
</file>