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0" y="-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55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6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96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21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58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90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46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5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11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92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2332C-A173-4004-AB01-9BE118A92616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3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弧 3"/>
          <p:cNvSpPr/>
          <p:nvPr/>
        </p:nvSpPr>
        <p:spPr>
          <a:xfrm>
            <a:off x="3131840" y="1988840"/>
            <a:ext cx="1440160" cy="720080"/>
          </a:xfrm>
          <a:prstGeom prst="arc">
            <a:avLst>
              <a:gd name="adj1" fmla="val 18977760"/>
              <a:gd name="adj2" fmla="val 20932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弧 4"/>
          <p:cNvSpPr/>
          <p:nvPr/>
        </p:nvSpPr>
        <p:spPr>
          <a:xfrm>
            <a:off x="2771746" y="1808781"/>
            <a:ext cx="2160300" cy="1080150"/>
          </a:xfrm>
          <a:prstGeom prst="arc">
            <a:avLst>
              <a:gd name="adj1" fmla="val 18977760"/>
              <a:gd name="adj2" fmla="val 20932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4" idx="0"/>
            <a:endCxn id="13" idx="0"/>
          </p:cNvCxnSpPr>
          <p:nvPr/>
        </p:nvCxnSpPr>
        <p:spPr>
          <a:xfrm flipV="1">
            <a:off x="4185710" y="1710807"/>
            <a:ext cx="333772" cy="31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4" idx="2"/>
            <a:endCxn id="13" idx="2"/>
          </p:cNvCxnSpPr>
          <p:nvPr/>
        </p:nvCxnSpPr>
        <p:spPr>
          <a:xfrm flipV="1">
            <a:off x="4522090" y="2085438"/>
            <a:ext cx="670156" cy="13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弧 12"/>
          <p:cNvSpPr/>
          <p:nvPr/>
        </p:nvSpPr>
        <p:spPr>
          <a:xfrm>
            <a:off x="2411724" y="1628770"/>
            <a:ext cx="2880344" cy="1440172"/>
          </a:xfrm>
          <a:prstGeom prst="arc">
            <a:avLst>
              <a:gd name="adj1" fmla="val 18977760"/>
              <a:gd name="adj2" fmla="val 20932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 flipV="1">
            <a:off x="4364838" y="1840706"/>
            <a:ext cx="504806" cy="252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572000" y="1833459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4857168" y="19847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4576177" y="208915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4354392" y="19667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34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iki.anton-paar.com/fileadmin/wiki/images/tribology/Fig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24" y="8563"/>
            <a:ext cx="4320000" cy="36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iction/Traction Behavior of EHL | Springer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69069"/>
            <a:ext cx="4473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07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/>
          <p:cNvGrpSpPr/>
          <p:nvPr/>
        </p:nvGrpSpPr>
        <p:grpSpPr>
          <a:xfrm>
            <a:off x="2051675" y="188586"/>
            <a:ext cx="5040647" cy="5040645"/>
            <a:chOff x="1331585" y="188586"/>
            <a:chExt cx="5040647" cy="5040645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3" name="円弧 2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円弧 3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 flipH="1">
              <a:off x="2771770" y="188586"/>
              <a:ext cx="3600462" cy="5040645"/>
              <a:chOff x="1331585" y="188586"/>
              <a:chExt cx="3600462" cy="5040645"/>
            </a:xfrm>
          </p:grpSpPr>
          <p:sp>
            <p:nvSpPr>
              <p:cNvPr id="9" name="円弧 8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弧 9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2" name="直線矢印コネクタ 11"/>
            <p:cNvCxnSpPr>
              <a:stCxn id="2" idx="1"/>
            </p:cNvCxnSpPr>
            <p:nvPr/>
          </p:nvCxnSpPr>
          <p:spPr>
            <a:xfrm>
              <a:off x="3342726" y="2199726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2" idx="5"/>
            </p:cNvCxnSpPr>
            <p:nvPr/>
          </p:nvCxnSpPr>
          <p:spPr>
            <a:xfrm flipH="1" flipV="1">
              <a:off x="4031931" y="2888931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円/楕円 1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>
              <a:off x="4211954" y="3779714"/>
              <a:ext cx="3600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4572000" y="3599691"/>
              <a:ext cx="992579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Hertzian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線矢印コネクタ 30"/>
            <p:cNvCxnSpPr/>
            <p:nvPr/>
          </p:nvCxnSpPr>
          <p:spPr>
            <a:xfrm>
              <a:off x="4211954" y="4139806"/>
              <a:ext cx="360046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4572000" y="3959783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Coulomb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4932044" y="188586"/>
            <a:ext cx="5040647" cy="5040645"/>
            <a:chOff x="1331585" y="188586"/>
            <a:chExt cx="5040647" cy="5040645"/>
          </a:xfrm>
        </p:grpSpPr>
        <p:sp>
          <p:nvSpPr>
            <p:cNvPr id="42" name="円/楕円 41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54" name="円弧 53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円弧 54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 flipH="1">
              <a:off x="2771770" y="188586"/>
              <a:ext cx="3600462" cy="5040645"/>
              <a:chOff x="1331585" y="188586"/>
              <a:chExt cx="3600462" cy="5040645"/>
            </a:xfrm>
          </p:grpSpPr>
          <p:sp>
            <p:nvSpPr>
              <p:cNvPr id="52" name="円弧 51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円弧 52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0" name="グループ化 39"/>
            <p:cNvGrpSpPr/>
            <p:nvPr/>
          </p:nvGrpSpPr>
          <p:grpSpPr>
            <a:xfrm>
              <a:off x="3342725" y="1988816"/>
              <a:ext cx="329160" cy="540069"/>
              <a:chOff x="3342725" y="1988816"/>
              <a:chExt cx="329160" cy="540069"/>
            </a:xfrm>
          </p:grpSpPr>
          <p:cxnSp>
            <p:nvCxnSpPr>
              <p:cNvPr id="50" name="直線矢印コネクタ 49"/>
              <p:cNvCxnSpPr>
                <a:stCxn id="42" idx="1"/>
              </p:cNvCxnSpPr>
              <p:nvPr/>
            </p:nvCxnSpPr>
            <p:spPr>
              <a:xfrm>
                <a:off x="3342726" y="2199726"/>
                <a:ext cx="329159" cy="3291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>
                <a:stCxn id="42" idx="1"/>
              </p:cNvCxnSpPr>
              <p:nvPr/>
            </p:nvCxnSpPr>
            <p:spPr>
              <a:xfrm flipV="1">
                <a:off x="3342725" y="1988816"/>
                <a:ext cx="216000" cy="21600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グループ化 40"/>
            <p:cNvGrpSpPr/>
            <p:nvPr/>
          </p:nvGrpSpPr>
          <p:grpSpPr>
            <a:xfrm flipH="1" flipV="1">
              <a:off x="4031931" y="2888931"/>
              <a:ext cx="545159" cy="329159"/>
              <a:chOff x="3075306" y="2034307"/>
              <a:chExt cx="545159" cy="329159"/>
            </a:xfrm>
          </p:grpSpPr>
          <p:cxnSp>
            <p:nvCxnSpPr>
              <p:cNvPr id="48" name="直線矢印コネクタ 47"/>
              <p:cNvCxnSpPr>
                <a:stCxn id="42" idx="5"/>
              </p:cNvCxnSpPr>
              <p:nvPr/>
            </p:nvCxnSpPr>
            <p:spPr>
              <a:xfrm>
                <a:off x="3291306" y="2034307"/>
                <a:ext cx="329159" cy="3291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/>
              <p:cNvCxnSpPr/>
              <p:nvPr/>
            </p:nvCxnSpPr>
            <p:spPr>
              <a:xfrm flipH="1">
                <a:off x="3075306" y="2034307"/>
                <a:ext cx="216000" cy="21600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線矢印コネクタ 46"/>
            <p:cNvCxnSpPr>
              <a:stCxn id="42" idx="7"/>
            </p:cNvCxnSpPr>
            <p:nvPr/>
          </p:nvCxnSpPr>
          <p:spPr>
            <a:xfrm flipH="1">
              <a:off x="4031931" y="2199726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グループ化 58"/>
          <p:cNvGrpSpPr/>
          <p:nvPr/>
        </p:nvGrpSpPr>
        <p:grpSpPr>
          <a:xfrm>
            <a:off x="6552253" y="1628816"/>
            <a:ext cx="360000" cy="360000"/>
            <a:chOff x="6552253" y="545180"/>
            <a:chExt cx="360000" cy="360000"/>
          </a:xfrm>
        </p:grpSpPr>
        <p:sp>
          <p:nvSpPr>
            <p:cNvPr id="57" name="円/楕円 56"/>
            <p:cNvSpPr/>
            <p:nvPr/>
          </p:nvSpPr>
          <p:spPr>
            <a:xfrm>
              <a:off x="6552253" y="54518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6660275" y="653180"/>
              <a:ext cx="144000" cy="14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-648670" y="188586"/>
            <a:ext cx="5040647" cy="5040645"/>
            <a:chOff x="1331585" y="188586"/>
            <a:chExt cx="5040647" cy="5040645"/>
          </a:xfrm>
        </p:grpSpPr>
        <p:sp>
          <p:nvSpPr>
            <p:cNvPr id="61" name="円/楕円 60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73" name="円弧 72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円弧 73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3" name="グループ化 62"/>
            <p:cNvGrpSpPr/>
            <p:nvPr/>
          </p:nvGrpSpPr>
          <p:grpSpPr>
            <a:xfrm flipH="1">
              <a:off x="2771770" y="188586"/>
              <a:ext cx="3600462" cy="5040645"/>
              <a:chOff x="1331585" y="188586"/>
              <a:chExt cx="3600462" cy="5040645"/>
            </a:xfrm>
          </p:grpSpPr>
          <p:sp>
            <p:nvSpPr>
              <p:cNvPr id="71" name="円弧 70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円弧 71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3126725" y="2199726"/>
              <a:ext cx="545160" cy="329159"/>
              <a:chOff x="3126725" y="2199726"/>
              <a:chExt cx="545160" cy="329159"/>
            </a:xfrm>
          </p:grpSpPr>
          <p:cxnSp>
            <p:nvCxnSpPr>
              <p:cNvPr id="69" name="直線矢印コネクタ 68"/>
              <p:cNvCxnSpPr>
                <a:stCxn id="61" idx="1"/>
              </p:cNvCxnSpPr>
              <p:nvPr/>
            </p:nvCxnSpPr>
            <p:spPr>
              <a:xfrm>
                <a:off x="3342726" y="2199726"/>
                <a:ext cx="329159" cy="3291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/>
              <p:cNvCxnSpPr/>
              <p:nvPr/>
            </p:nvCxnSpPr>
            <p:spPr>
              <a:xfrm flipH="1">
                <a:off x="3126725" y="2204816"/>
                <a:ext cx="216000" cy="21600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線矢印コネクタ 66"/>
            <p:cNvCxnSpPr>
              <a:stCxn id="61" idx="5"/>
            </p:cNvCxnSpPr>
            <p:nvPr/>
          </p:nvCxnSpPr>
          <p:spPr>
            <a:xfrm flipH="1" flipV="1">
              <a:off x="4031931" y="2888931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/>
            <p:cNvCxnSpPr>
              <a:stCxn id="61" idx="3"/>
            </p:cNvCxnSpPr>
            <p:nvPr/>
          </p:nvCxnSpPr>
          <p:spPr>
            <a:xfrm flipV="1">
              <a:off x="3342726" y="2873487"/>
              <a:ext cx="344603" cy="34460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円/楕円 75"/>
          <p:cNvSpPr/>
          <p:nvPr/>
        </p:nvSpPr>
        <p:spPr>
          <a:xfrm>
            <a:off x="971539" y="1628816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/>
          <p:cNvCxnSpPr>
            <a:stCxn id="76" idx="1"/>
            <a:endCxn id="76" idx="5"/>
          </p:cNvCxnSpPr>
          <p:nvPr/>
        </p:nvCxnSpPr>
        <p:spPr>
          <a:xfrm>
            <a:off x="1024260" y="1681537"/>
            <a:ext cx="254558" cy="254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76" idx="7"/>
            <a:endCxn id="76" idx="3"/>
          </p:cNvCxnSpPr>
          <p:nvPr/>
        </p:nvCxnSpPr>
        <p:spPr>
          <a:xfrm flipH="1">
            <a:off x="1024260" y="1681537"/>
            <a:ext cx="254558" cy="254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flipH="1">
            <a:off x="2164835" y="3218090"/>
            <a:ext cx="216000" cy="2160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41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/>
          <p:cNvGrpSpPr/>
          <p:nvPr/>
        </p:nvGrpSpPr>
        <p:grpSpPr>
          <a:xfrm>
            <a:off x="2231697" y="188586"/>
            <a:ext cx="5220671" cy="5040645"/>
            <a:chOff x="1331585" y="188586"/>
            <a:chExt cx="5220671" cy="5040645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3" name="円弧 2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円弧 3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" name="円弧 8"/>
            <p:cNvSpPr/>
            <p:nvPr/>
          </p:nvSpPr>
          <p:spPr>
            <a:xfrm flipH="1">
              <a:off x="2951795" y="1268724"/>
              <a:ext cx="3600461" cy="3600461"/>
            </a:xfrm>
            <a:prstGeom prst="arc">
              <a:avLst>
                <a:gd name="adj1" fmla="val 19376890"/>
                <a:gd name="adj2" fmla="val 2149594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3131818" y="2528885"/>
              <a:ext cx="540067" cy="18002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2" idx="5"/>
            </p:cNvCxnSpPr>
            <p:nvPr/>
          </p:nvCxnSpPr>
          <p:spPr>
            <a:xfrm flipH="1" flipV="1">
              <a:off x="4031931" y="2888931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円/楕円 1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>
              <a:off x="4211954" y="3779714"/>
              <a:ext cx="3600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4572000" y="3599691"/>
              <a:ext cx="992579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Hertzian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線矢印コネクタ 30"/>
            <p:cNvCxnSpPr/>
            <p:nvPr/>
          </p:nvCxnSpPr>
          <p:spPr>
            <a:xfrm>
              <a:off x="4211954" y="4139806"/>
              <a:ext cx="360046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4572000" y="3959783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Coulomb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6552253" y="1628816"/>
            <a:ext cx="360000" cy="360000"/>
            <a:chOff x="6552253" y="545180"/>
            <a:chExt cx="360000" cy="360000"/>
          </a:xfrm>
        </p:grpSpPr>
        <p:sp>
          <p:nvSpPr>
            <p:cNvPr id="57" name="円/楕円 56"/>
            <p:cNvSpPr/>
            <p:nvPr/>
          </p:nvSpPr>
          <p:spPr>
            <a:xfrm>
              <a:off x="6552253" y="54518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6660275" y="653180"/>
              <a:ext cx="144000" cy="14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円/楕円 75"/>
          <p:cNvSpPr/>
          <p:nvPr/>
        </p:nvSpPr>
        <p:spPr>
          <a:xfrm>
            <a:off x="971539" y="1628816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/>
          <p:cNvCxnSpPr>
            <a:stCxn id="76" idx="1"/>
            <a:endCxn id="76" idx="5"/>
          </p:cNvCxnSpPr>
          <p:nvPr/>
        </p:nvCxnSpPr>
        <p:spPr>
          <a:xfrm>
            <a:off x="1024260" y="1681537"/>
            <a:ext cx="254558" cy="254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76" idx="7"/>
            <a:endCxn id="76" idx="3"/>
          </p:cNvCxnSpPr>
          <p:nvPr/>
        </p:nvCxnSpPr>
        <p:spPr>
          <a:xfrm flipH="1">
            <a:off x="1024260" y="1681537"/>
            <a:ext cx="254558" cy="254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2" idx="7"/>
          </p:cNvCxnSpPr>
          <p:nvPr/>
        </p:nvCxnSpPr>
        <p:spPr>
          <a:xfrm flipH="1">
            <a:off x="5096622" y="2199726"/>
            <a:ext cx="164580" cy="1645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グループ化 64"/>
          <p:cNvGrpSpPr/>
          <p:nvPr/>
        </p:nvGrpSpPr>
        <p:grpSpPr>
          <a:xfrm>
            <a:off x="5112069" y="188586"/>
            <a:ext cx="5220671" cy="5040645"/>
            <a:chOff x="1331585" y="188586"/>
            <a:chExt cx="5220671" cy="5040645"/>
          </a:xfrm>
        </p:grpSpPr>
        <p:grpSp>
          <p:nvGrpSpPr>
            <p:cNvPr id="68" name="グループ化 67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87" name="円弧 86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弧 87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5" name="円弧 74"/>
            <p:cNvSpPr/>
            <p:nvPr/>
          </p:nvSpPr>
          <p:spPr>
            <a:xfrm flipH="1">
              <a:off x="2951795" y="1268724"/>
              <a:ext cx="3600461" cy="3600461"/>
            </a:xfrm>
            <a:prstGeom prst="arc">
              <a:avLst>
                <a:gd name="adj1" fmla="val 19376890"/>
                <a:gd name="adj2" fmla="val 2149594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" name="直線矢印コネクタ 76"/>
            <p:cNvCxnSpPr/>
            <p:nvPr/>
          </p:nvCxnSpPr>
          <p:spPr>
            <a:xfrm>
              <a:off x="3131818" y="2528885"/>
              <a:ext cx="540067" cy="18002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/>
            <p:cNvCxnSpPr>
              <a:stCxn id="81" idx="5"/>
            </p:cNvCxnSpPr>
            <p:nvPr/>
          </p:nvCxnSpPr>
          <p:spPr>
            <a:xfrm flipH="1" flipV="1">
              <a:off x="4031931" y="2888931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円/楕円 80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1" name="直線矢印コネクタ 90"/>
            <p:cNvCxnSpPr/>
            <p:nvPr/>
          </p:nvCxnSpPr>
          <p:spPr>
            <a:xfrm flipV="1">
              <a:off x="4356000" y="3002090"/>
              <a:ext cx="216000" cy="2160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/>
            <p:cNvCxnSpPr/>
            <p:nvPr/>
          </p:nvCxnSpPr>
          <p:spPr>
            <a:xfrm flipV="1">
              <a:off x="3131818" y="2282015"/>
              <a:ext cx="90012" cy="24687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線矢印コネクタ 88"/>
          <p:cNvCxnSpPr>
            <a:stCxn id="81" idx="7"/>
          </p:cNvCxnSpPr>
          <p:nvPr/>
        </p:nvCxnSpPr>
        <p:spPr>
          <a:xfrm flipH="1">
            <a:off x="7976994" y="2199726"/>
            <a:ext cx="164580" cy="1645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グループ化 93"/>
          <p:cNvGrpSpPr/>
          <p:nvPr/>
        </p:nvGrpSpPr>
        <p:grpSpPr>
          <a:xfrm>
            <a:off x="-468648" y="188586"/>
            <a:ext cx="5220671" cy="5040645"/>
            <a:chOff x="1331585" y="188586"/>
            <a:chExt cx="5220671" cy="5040645"/>
          </a:xfrm>
        </p:grpSpPr>
        <p:grpSp>
          <p:nvGrpSpPr>
            <p:cNvPr id="95" name="グループ化 94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102" name="円弧 101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弧 102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6" name="円弧 95"/>
            <p:cNvSpPr/>
            <p:nvPr/>
          </p:nvSpPr>
          <p:spPr>
            <a:xfrm flipH="1">
              <a:off x="2951795" y="1268724"/>
              <a:ext cx="3600461" cy="3600461"/>
            </a:xfrm>
            <a:prstGeom prst="arc">
              <a:avLst>
                <a:gd name="adj1" fmla="val 19376890"/>
                <a:gd name="adj2" fmla="val 2149594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7" name="直線矢印コネクタ 96"/>
            <p:cNvCxnSpPr/>
            <p:nvPr/>
          </p:nvCxnSpPr>
          <p:spPr>
            <a:xfrm>
              <a:off x="3131818" y="2528885"/>
              <a:ext cx="540067" cy="18002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>
              <a:stCxn id="99" idx="5"/>
            </p:cNvCxnSpPr>
            <p:nvPr/>
          </p:nvCxnSpPr>
          <p:spPr>
            <a:xfrm flipH="1" flipV="1">
              <a:off x="4031931" y="2888931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円/楕円 98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0" name="直線矢印コネクタ 99"/>
            <p:cNvCxnSpPr/>
            <p:nvPr/>
          </p:nvCxnSpPr>
          <p:spPr>
            <a:xfrm flipH="1">
              <a:off x="4145090" y="3213000"/>
              <a:ext cx="216000" cy="2160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/>
            <p:nvPr/>
          </p:nvCxnSpPr>
          <p:spPr>
            <a:xfrm flipH="1">
              <a:off x="3042290" y="2528885"/>
              <a:ext cx="89532" cy="245544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線矢印コネクタ 104"/>
          <p:cNvCxnSpPr>
            <a:stCxn id="99" idx="7"/>
          </p:cNvCxnSpPr>
          <p:nvPr/>
        </p:nvCxnSpPr>
        <p:spPr>
          <a:xfrm flipH="1">
            <a:off x="2396277" y="2199726"/>
            <a:ext cx="164580" cy="1645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97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/>
          <p:cNvGrpSpPr/>
          <p:nvPr/>
        </p:nvGrpSpPr>
        <p:grpSpPr>
          <a:xfrm>
            <a:off x="2051676" y="188586"/>
            <a:ext cx="5040646" cy="5040645"/>
            <a:chOff x="1331586" y="188586"/>
            <a:chExt cx="5040646" cy="5040645"/>
          </a:xfrm>
        </p:grpSpPr>
        <p:sp>
          <p:nvSpPr>
            <p:cNvPr id="4" name="円弧 3"/>
            <p:cNvSpPr/>
            <p:nvPr/>
          </p:nvSpPr>
          <p:spPr>
            <a:xfrm flipV="1">
              <a:off x="1331586" y="188586"/>
              <a:ext cx="3600461" cy="3600461"/>
            </a:xfrm>
            <a:prstGeom prst="arc">
              <a:avLst>
                <a:gd name="adj1" fmla="val 17941978"/>
                <a:gd name="adj2" fmla="val 2020762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/>
            <p:cNvSpPr/>
            <p:nvPr/>
          </p:nvSpPr>
          <p:spPr>
            <a:xfrm flipH="1">
              <a:off x="2771771" y="1628770"/>
              <a:ext cx="3600461" cy="3600461"/>
            </a:xfrm>
            <a:prstGeom prst="arc">
              <a:avLst>
                <a:gd name="adj1" fmla="val 17937390"/>
                <a:gd name="adj2" fmla="val 2020762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/>
            <p:cNvCxnSpPr>
              <a:stCxn id="2" idx="1"/>
            </p:cNvCxnSpPr>
            <p:nvPr/>
          </p:nvCxnSpPr>
          <p:spPr>
            <a:xfrm>
              <a:off x="3342726" y="2199726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2" idx="5"/>
            </p:cNvCxnSpPr>
            <p:nvPr/>
          </p:nvCxnSpPr>
          <p:spPr>
            <a:xfrm flipH="1" flipV="1">
              <a:off x="4031931" y="2888931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円/楕円 1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>
              <a:off x="4211954" y="3779714"/>
              <a:ext cx="3600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4572000" y="3599691"/>
              <a:ext cx="992579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Hertzian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線矢印コネクタ 30"/>
            <p:cNvCxnSpPr/>
            <p:nvPr/>
          </p:nvCxnSpPr>
          <p:spPr>
            <a:xfrm>
              <a:off x="4211954" y="4139806"/>
              <a:ext cx="360046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4572000" y="3959783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Coulomb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4932045" y="188586"/>
            <a:ext cx="5040646" cy="5040645"/>
            <a:chOff x="1331586" y="188586"/>
            <a:chExt cx="5040646" cy="5040645"/>
          </a:xfrm>
        </p:grpSpPr>
        <p:sp>
          <p:nvSpPr>
            <p:cNvPr id="42" name="円/楕円 41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弧 54"/>
            <p:cNvSpPr/>
            <p:nvPr/>
          </p:nvSpPr>
          <p:spPr>
            <a:xfrm flipV="1">
              <a:off x="1331586" y="188586"/>
              <a:ext cx="3600461" cy="3600461"/>
            </a:xfrm>
            <a:prstGeom prst="arc">
              <a:avLst>
                <a:gd name="adj1" fmla="val 17941978"/>
                <a:gd name="adj2" fmla="val 2020762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弧 51"/>
            <p:cNvSpPr/>
            <p:nvPr/>
          </p:nvSpPr>
          <p:spPr>
            <a:xfrm flipH="1">
              <a:off x="2771771" y="1628770"/>
              <a:ext cx="3600461" cy="3600461"/>
            </a:xfrm>
            <a:prstGeom prst="arc">
              <a:avLst>
                <a:gd name="adj1" fmla="val 17937390"/>
                <a:gd name="adj2" fmla="val 2020762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0" name="グループ化 39"/>
            <p:cNvGrpSpPr/>
            <p:nvPr/>
          </p:nvGrpSpPr>
          <p:grpSpPr>
            <a:xfrm>
              <a:off x="3491863" y="1988816"/>
              <a:ext cx="282862" cy="540069"/>
              <a:chOff x="3491863" y="1988816"/>
              <a:chExt cx="282862" cy="540069"/>
            </a:xfrm>
          </p:grpSpPr>
          <p:cxnSp>
            <p:nvCxnSpPr>
              <p:cNvPr id="50" name="直線矢印コネクタ 49"/>
              <p:cNvCxnSpPr/>
              <p:nvPr/>
            </p:nvCxnSpPr>
            <p:spPr>
              <a:xfrm>
                <a:off x="3507305" y="2096816"/>
                <a:ext cx="164580" cy="43206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/>
              <p:nvPr/>
            </p:nvCxnSpPr>
            <p:spPr>
              <a:xfrm flipV="1">
                <a:off x="3491863" y="1988816"/>
                <a:ext cx="282862" cy="108001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グループ化 40"/>
            <p:cNvGrpSpPr/>
            <p:nvPr/>
          </p:nvGrpSpPr>
          <p:grpSpPr>
            <a:xfrm flipH="1" flipV="1">
              <a:off x="4031932" y="2802173"/>
              <a:ext cx="540069" cy="266783"/>
              <a:chOff x="3080395" y="2183441"/>
              <a:chExt cx="540069" cy="266783"/>
            </a:xfrm>
          </p:grpSpPr>
          <p:cxnSp>
            <p:nvCxnSpPr>
              <p:cNvPr id="48" name="直線矢印コネクタ 47"/>
              <p:cNvCxnSpPr/>
              <p:nvPr/>
            </p:nvCxnSpPr>
            <p:spPr>
              <a:xfrm>
                <a:off x="3183306" y="2183443"/>
                <a:ext cx="437158" cy="18002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/>
              <p:cNvCxnSpPr/>
              <p:nvPr/>
            </p:nvCxnSpPr>
            <p:spPr>
              <a:xfrm flipH="1">
                <a:off x="3080395" y="2183441"/>
                <a:ext cx="102911" cy="266783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グループ化 58"/>
          <p:cNvGrpSpPr/>
          <p:nvPr/>
        </p:nvGrpSpPr>
        <p:grpSpPr>
          <a:xfrm>
            <a:off x="6552253" y="1628816"/>
            <a:ext cx="360000" cy="360000"/>
            <a:chOff x="6552253" y="545180"/>
            <a:chExt cx="360000" cy="360000"/>
          </a:xfrm>
        </p:grpSpPr>
        <p:sp>
          <p:nvSpPr>
            <p:cNvPr id="57" name="円/楕円 56"/>
            <p:cNvSpPr/>
            <p:nvPr/>
          </p:nvSpPr>
          <p:spPr>
            <a:xfrm>
              <a:off x="6552253" y="54518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6660275" y="653180"/>
              <a:ext cx="144000" cy="14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円/楕円 75"/>
          <p:cNvSpPr/>
          <p:nvPr/>
        </p:nvSpPr>
        <p:spPr>
          <a:xfrm>
            <a:off x="971539" y="1628816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/>
          <p:cNvCxnSpPr>
            <a:stCxn id="76" idx="1"/>
            <a:endCxn id="76" idx="5"/>
          </p:cNvCxnSpPr>
          <p:nvPr/>
        </p:nvCxnSpPr>
        <p:spPr>
          <a:xfrm>
            <a:off x="1024260" y="1681537"/>
            <a:ext cx="254558" cy="254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76" idx="7"/>
            <a:endCxn id="76" idx="3"/>
          </p:cNvCxnSpPr>
          <p:nvPr/>
        </p:nvCxnSpPr>
        <p:spPr>
          <a:xfrm flipH="1">
            <a:off x="1024260" y="1681537"/>
            <a:ext cx="254558" cy="254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グループ化 64"/>
          <p:cNvGrpSpPr/>
          <p:nvPr/>
        </p:nvGrpSpPr>
        <p:grpSpPr>
          <a:xfrm flipH="1" flipV="1">
            <a:off x="-648669" y="188585"/>
            <a:ext cx="5040646" cy="5040645"/>
            <a:chOff x="1331586" y="188586"/>
            <a:chExt cx="5040646" cy="5040645"/>
          </a:xfrm>
        </p:grpSpPr>
        <p:sp>
          <p:nvSpPr>
            <p:cNvPr id="68" name="円/楕円 67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弧 74"/>
            <p:cNvSpPr/>
            <p:nvPr/>
          </p:nvSpPr>
          <p:spPr>
            <a:xfrm flipV="1">
              <a:off x="1331586" y="188586"/>
              <a:ext cx="3600461" cy="3600461"/>
            </a:xfrm>
            <a:prstGeom prst="arc">
              <a:avLst>
                <a:gd name="adj1" fmla="val 17941978"/>
                <a:gd name="adj2" fmla="val 2020762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弧 76"/>
            <p:cNvSpPr/>
            <p:nvPr/>
          </p:nvSpPr>
          <p:spPr>
            <a:xfrm flipH="1">
              <a:off x="2771771" y="1628770"/>
              <a:ext cx="3600461" cy="3600461"/>
            </a:xfrm>
            <a:prstGeom prst="arc">
              <a:avLst>
                <a:gd name="adj1" fmla="val 17937390"/>
                <a:gd name="adj2" fmla="val 2020762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8" name="グループ化 77"/>
            <p:cNvGrpSpPr/>
            <p:nvPr/>
          </p:nvGrpSpPr>
          <p:grpSpPr>
            <a:xfrm>
              <a:off x="3491863" y="1988816"/>
              <a:ext cx="282862" cy="540069"/>
              <a:chOff x="3491863" y="1988816"/>
              <a:chExt cx="282862" cy="540069"/>
            </a:xfrm>
          </p:grpSpPr>
          <p:cxnSp>
            <p:nvCxnSpPr>
              <p:cNvPr id="84" name="直線矢印コネクタ 83"/>
              <p:cNvCxnSpPr/>
              <p:nvPr/>
            </p:nvCxnSpPr>
            <p:spPr>
              <a:xfrm>
                <a:off x="3507305" y="2096816"/>
                <a:ext cx="164580" cy="43206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矢印コネクタ 84"/>
              <p:cNvCxnSpPr/>
              <p:nvPr/>
            </p:nvCxnSpPr>
            <p:spPr>
              <a:xfrm flipV="1">
                <a:off x="3491863" y="1988816"/>
                <a:ext cx="282862" cy="108001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グループ化 80"/>
            <p:cNvGrpSpPr/>
            <p:nvPr/>
          </p:nvGrpSpPr>
          <p:grpSpPr>
            <a:xfrm flipH="1" flipV="1">
              <a:off x="4031932" y="2802173"/>
              <a:ext cx="540069" cy="266783"/>
              <a:chOff x="3080395" y="2183441"/>
              <a:chExt cx="540069" cy="266783"/>
            </a:xfrm>
          </p:grpSpPr>
          <p:cxnSp>
            <p:nvCxnSpPr>
              <p:cNvPr id="82" name="直線矢印コネクタ 81"/>
              <p:cNvCxnSpPr/>
              <p:nvPr/>
            </p:nvCxnSpPr>
            <p:spPr>
              <a:xfrm>
                <a:off x="3183306" y="2183443"/>
                <a:ext cx="437158" cy="18002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/>
              <p:cNvCxnSpPr/>
              <p:nvPr/>
            </p:nvCxnSpPr>
            <p:spPr>
              <a:xfrm flipH="1">
                <a:off x="3080395" y="2183441"/>
                <a:ext cx="102911" cy="266783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766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</Words>
  <Application>Microsoft Office PowerPoint</Application>
  <PresentationFormat>画面に合わせる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千葉亜沙斗</dc:creator>
  <cp:lastModifiedBy>千葉亜沙斗</cp:lastModifiedBy>
  <cp:revision>11</cp:revision>
  <dcterms:created xsi:type="dcterms:W3CDTF">2021-07-04T21:46:53Z</dcterms:created>
  <dcterms:modified xsi:type="dcterms:W3CDTF">2021-07-11T03:24:05Z</dcterms:modified>
</cp:coreProperties>
</file>