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8" autoAdjust="0"/>
    <p:restoredTop sz="94660"/>
  </p:normalViewPr>
  <p:slideViewPr>
    <p:cSldViewPr>
      <p:cViewPr varScale="1">
        <p:scale>
          <a:sx n="259" d="100"/>
          <a:sy n="259" d="100"/>
        </p:scale>
        <p:origin x="66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8056-B16B-44AF-963A-4A6B6CEC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29D72-1BB3-49D0-B9F0-EC536D8D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3FEC-68A5-4096-8A1F-ADD2F6CA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995C-3B6B-4887-8AE5-752ACB45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359E-3BBF-463F-8678-CEA5C17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22DA-53ED-4EB8-B93A-E687AFB7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9DD0-BAF4-4B0F-9280-B7C8D3A7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FE92-4481-4F90-B9A4-ABFC23C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6F6-084A-4BB5-9F1D-BCA43B09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615F7-2307-457C-B336-5355F23D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95E47-E355-4737-8A31-A21B1E730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2B1C-32DD-42A9-9475-B538DC7DA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B07F-2397-418F-AE57-07ED6D18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3B557-3D57-4AAA-A640-DE74F9E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8026-46BF-4DA0-931E-45AD58F9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C5AE-5831-44EC-B8A4-1870B2B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25EB-C648-480E-AB3B-97BB4E3B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139E-BF0B-4E1B-AF50-FE07A2AC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CFB7-B9BF-4488-8253-07598E8C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FF1E-08C7-4DAD-A2B0-34CFF6C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9C2F-9D85-4702-8E68-2AF234BA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1462-77E7-4482-B371-975EDB77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0E0C-D38B-4332-A38A-DA7485F0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E1B8-71F6-45B3-A7A1-47DC6C66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0CC4-CBED-452B-96D0-091C7D3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9EC0-1114-4427-AE46-4AFB29B1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0169-E167-41D4-925F-366B95537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5EC91-52D6-4932-9253-3EF68755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A8D88-75A3-4297-968E-7596B9A1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B60E-FAA3-4C74-8089-C49C2097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12987-6758-436C-92F6-B41FDB7A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7761-69C1-471B-A693-CDAA6A2D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3DAA-344C-43F5-ABC6-F196A35A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41234-6433-4388-948D-ED87E8F4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C4838-93A0-4762-BF9F-C228E6A81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AC56E-ECB8-4CAD-B175-1DA69767E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A3FE6-94E1-428A-913D-EAA7F005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F54BB-7B4E-4C2D-8BA6-5378CF07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DBA13-D821-415F-BCFD-11CA16C8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F40-CE84-48AA-A5CA-BD9474FD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AEE45-CB7A-4CBA-BA04-6C4926B8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4C07F-BC33-447C-B194-2EE8782C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918B-3D3D-44C6-892E-35C06BBD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29DD6-31F6-4F31-8F35-7CCABE5F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D899-B0DC-418B-84B8-9CABFE16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33F99-E15D-45FD-B3C1-96C5AA90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4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4694-FB29-4F95-9344-BB175569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E8DF-EF60-421A-9DB9-2827C025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06F11-9624-4921-AEC0-8673027C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98F-B9D6-4749-A12C-5E55D637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E5A57-D847-4140-A312-45632277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8ECE7-0D5C-438F-8C78-5BEEB7B6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A8EF-786E-43FE-9116-78A6A36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67AD-D3EB-47DB-898E-579DB30D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3BF4-DC7E-4C73-A2A5-CCE9B1C91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DADC8-FD4A-4C6E-B435-6A233235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FEFF1-66B1-4687-9AB2-3BA81FA8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C8C9-7FC7-432E-AA48-5E3EA5D5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DF5C4-EBE0-4EC7-9342-1FA92036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C6EB-7DA7-44EC-88EF-632DD2B4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619C-89E0-4DDF-BA6D-A1CC30672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696C-2843-43A4-8017-BAF2370E68A7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222B-1CF2-4AC7-A33A-DA3B9EF1E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B590-E09B-47D1-BDF2-ABC6678A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84D3-9488-4C68-A24A-6AD9C749C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9D1136D0-1772-41FB-8326-176651C9D749}"/>
              </a:ext>
            </a:extLst>
          </p:cNvPr>
          <p:cNvSpPr/>
          <p:nvPr/>
        </p:nvSpPr>
        <p:spPr>
          <a:xfrm>
            <a:off x="9204960" y="3425630"/>
            <a:ext cx="914400" cy="914400"/>
          </a:xfrm>
          <a:prstGeom prst="arc">
            <a:avLst>
              <a:gd name="adj1" fmla="val 19364686"/>
              <a:gd name="adj2" fmla="val 20638620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7E24AD-6454-4348-ACE3-4CA113036132}"/>
              </a:ext>
            </a:extLst>
          </p:cNvPr>
          <p:cNvSpPr/>
          <p:nvPr/>
        </p:nvSpPr>
        <p:spPr>
          <a:xfrm>
            <a:off x="7603184" y="3886200"/>
            <a:ext cx="914400" cy="914400"/>
          </a:xfrm>
          <a:prstGeom prst="arc">
            <a:avLst>
              <a:gd name="adj1" fmla="val 20727287"/>
              <a:gd name="adj2" fmla="val 0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618601-6B76-4031-9E13-9B5B4BE6C085}"/>
              </a:ext>
            </a:extLst>
          </p:cNvPr>
          <p:cNvCxnSpPr>
            <a:cxnSpLocks/>
          </p:cNvCxnSpPr>
          <p:nvPr/>
        </p:nvCxnSpPr>
        <p:spPr>
          <a:xfrm flipV="1">
            <a:off x="9662160" y="2971800"/>
            <a:ext cx="1188720" cy="90933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794D6F-0A41-4F44-B551-F4A27E535157}"/>
              </a:ext>
            </a:extLst>
          </p:cNvPr>
          <p:cNvCxnSpPr>
            <a:cxnSpLocks/>
          </p:cNvCxnSpPr>
          <p:nvPr/>
        </p:nvCxnSpPr>
        <p:spPr>
          <a:xfrm flipV="1">
            <a:off x="8107680" y="3429000"/>
            <a:ext cx="3108960" cy="9144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740FF4-2F6E-45DB-B34B-691D645CA58F}"/>
              </a:ext>
            </a:extLst>
          </p:cNvPr>
          <p:cNvGrpSpPr/>
          <p:nvPr/>
        </p:nvGrpSpPr>
        <p:grpSpPr>
          <a:xfrm>
            <a:off x="2438400" y="1051560"/>
            <a:ext cx="3657600" cy="2377440"/>
            <a:chOff x="2438400" y="1051560"/>
            <a:chExt cx="3657600" cy="2377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DF9A90-FB08-4CB8-BDFD-DA6E00D1DCF1}"/>
                </a:ext>
              </a:extLst>
            </p:cNvPr>
            <p:cNvSpPr/>
            <p:nvPr/>
          </p:nvSpPr>
          <p:spPr>
            <a:xfrm>
              <a:off x="4084320" y="2514600"/>
              <a:ext cx="36576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103B068-42EE-40E2-A473-E54058DF9785}"/>
                </a:ext>
              </a:extLst>
            </p:cNvPr>
            <p:cNvSpPr/>
            <p:nvPr/>
          </p:nvSpPr>
          <p:spPr>
            <a:xfrm>
              <a:off x="2438400" y="1051560"/>
              <a:ext cx="3657600" cy="1463040"/>
            </a:xfrm>
            <a:prstGeom prst="arc">
              <a:avLst>
                <a:gd name="adj1" fmla="val 1462830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B4E345A-AE52-4E05-940C-0CE5B520C0CE}"/>
                </a:ext>
              </a:extLst>
            </p:cNvPr>
            <p:cNvSpPr/>
            <p:nvPr/>
          </p:nvSpPr>
          <p:spPr>
            <a:xfrm>
              <a:off x="2438400" y="1965960"/>
              <a:ext cx="3657600" cy="1463040"/>
            </a:xfrm>
            <a:prstGeom prst="arc">
              <a:avLst>
                <a:gd name="adj1" fmla="val 940688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0DE2AFBA-CBCA-43FD-8DA5-95065659367F}"/>
                </a:ext>
              </a:extLst>
            </p:cNvPr>
            <p:cNvSpPr/>
            <p:nvPr/>
          </p:nvSpPr>
          <p:spPr>
            <a:xfrm rot="20277450">
              <a:off x="5380787" y="2312113"/>
              <a:ext cx="443879" cy="840113"/>
            </a:xfrm>
            <a:prstGeom prst="arc">
              <a:avLst>
                <a:gd name="adj1" fmla="val 16251608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92230D-91EC-4B34-9936-F190FBFF513A}"/>
              </a:ext>
            </a:extLst>
          </p:cNvPr>
          <p:cNvGrpSpPr/>
          <p:nvPr/>
        </p:nvGrpSpPr>
        <p:grpSpPr>
          <a:xfrm rot="20668726">
            <a:off x="6739641" y="1783080"/>
            <a:ext cx="3657600" cy="2377440"/>
            <a:chOff x="2438400" y="1051560"/>
            <a:chExt cx="3657600" cy="23774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46A755-1889-4176-AB78-44756BFD5A3A}"/>
                </a:ext>
              </a:extLst>
            </p:cNvPr>
            <p:cNvSpPr/>
            <p:nvPr/>
          </p:nvSpPr>
          <p:spPr>
            <a:xfrm>
              <a:off x="4084320" y="2514600"/>
              <a:ext cx="36576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76ADAC6-A001-4228-8098-4ED508DB7B6C}"/>
                </a:ext>
              </a:extLst>
            </p:cNvPr>
            <p:cNvSpPr/>
            <p:nvPr/>
          </p:nvSpPr>
          <p:spPr>
            <a:xfrm>
              <a:off x="2438400" y="1051560"/>
              <a:ext cx="3657600" cy="1463040"/>
            </a:xfrm>
            <a:prstGeom prst="arc">
              <a:avLst>
                <a:gd name="adj1" fmla="val 1462830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EBB6022-3902-4FAF-A1C4-BB29EE2B1959}"/>
                </a:ext>
              </a:extLst>
            </p:cNvPr>
            <p:cNvSpPr/>
            <p:nvPr/>
          </p:nvSpPr>
          <p:spPr>
            <a:xfrm>
              <a:off x="2438400" y="1965960"/>
              <a:ext cx="3657600" cy="1463040"/>
            </a:xfrm>
            <a:prstGeom prst="arc">
              <a:avLst>
                <a:gd name="adj1" fmla="val 940688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BDADFE6-597A-448D-83B1-9BA4C79B4D1C}"/>
                </a:ext>
              </a:extLst>
            </p:cNvPr>
            <p:cNvSpPr/>
            <p:nvPr/>
          </p:nvSpPr>
          <p:spPr>
            <a:xfrm rot="20277450">
              <a:off x="5380787" y="2312113"/>
              <a:ext cx="443879" cy="840113"/>
            </a:xfrm>
            <a:prstGeom prst="arc">
              <a:avLst>
                <a:gd name="adj1" fmla="val 16251608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1101EE-F25A-4EA8-9AF2-D8C76C896F5A}"/>
              </a:ext>
            </a:extLst>
          </p:cNvPr>
          <p:cNvCxnSpPr>
            <a:cxnSpLocks/>
          </p:cNvCxnSpPr>
          <p:nvPr/>
        </p:nvCxnSpPr>
        <p:spPr>
          <a:xfrm flipV="1">
            <a:off x="7376160" y="4340030"/>
            <a:ext cx="4023360" cy="3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6E1FED-D6C4-4BD7-97FC-7E9D5B1EB8B8}"/>
              </a:ext>
            </a:extLst>
          </p:cNvPr>
          <p:cNvSpPr txBox="1"/>
          <p:nvPr/>
        </p:nvSpPr>
        <p:spPr>
          <a:xfrm>
            <a:off x="8791827" y="401047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D4950-4265-4761-8671-99AB13E74FAE}"/>
              </a:ext>
            </a:extLst>
          </p:cNvPr>
          <p:cNvSpPr txBox="1"/>
          <p:nvPr/>
        </p:nvSpPr>
        <p:spPr>
          <a:xfrm>
            <a:off x="10168548" y="337772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122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740FF4-2F6E-45DB-B34B-691D645CA58F}"/>
              </a:ext>
            </a:extLst>
          </p:cNvPr>
          <p:cNvGrpSpPr/>
          <p:nvPr/>
        </p:nvGrpSpPr>
        <p:grpSpPr>
          <a:xfrm>
            <a:off x="2438400" y="1051560"/>
            <a:ext cx="3657600" cy="2377440"/>
            <a:chOff x="2438400" y="1051560"/>
            <a:chExt cx="3657600" cy="2377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DF9A90-FB08-4CB8-BDFD-DA6E00D1DCF1}"/>
                </a:ext>
              </a:extLst>
            </p:cNvPr>
            <p:cNvSpPr/>
            <p:nvPr/>
          </p:nvSpPr>
          <p:spPr>
            <a:xfrm>
              <a:off x="4084320" y="2514600"/>
              <a:ext cx="36576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103B068-42EE-40E2-A473-E54058DF9785}"/>
                </a:ext>
              </a:extLst>
            </p:cNvPr>
            <p:cNvSpPr/>
            <p:nvPr/>
          </p:nvSpPr>
          <p:spPr>
            <a:xfrm>
              <a:off x="2438400" y="1051560"/>
              <a:ext cx="3657600" cy="1463040"/>
            </a:xfrm>
            <a:prstGeom prst="arc">
              <a:avLst>
                <a:gd name="adj1" fmla="val 1462830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B4E345A-AE52-4E05-940C-0CE5B520C0CE}"/>
                </a:ext>
              </a:extLst>
            </p:cNvPr>
            <p:cNvSpPr/>
            <p:nvPr/>
          </p:nvSpPr>
          <p:spPr>
            <a:xfrm>
              <a:off x="2438400" y="1965960"/>
              <a:ext cx="3657600" cy="1463040"/>
            </a:xfrm>
            <a:prstGeom prst="arc">
              <a:avLst>
                <a:gd name="adj1" fmla="val 940688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0DE2AFBA-CBCA-43FD-8DA5-95065659367F}"/>
                </a:ext>
              </a:extLst>
            </p:cNvPr>
            <p:cNvSpPr/>
            <p:nvPr/>
          </p:nvSpPr>
          <p:spPr>
            <a:xfrm rot="20277450">
              <a:off x="5380787" y="2312113"/>
              <a:ext cx="443879" cy="840113"/>
            </a:xfrm>
            <a:prstGeom prst="arc">
              <a:avLst>
                <a:gd name="adj1" fmla="val 16251608"/>
                <a:gd name="adj2" fmla="val 539309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651C08-015F-4CEE-90F7-69E80DE001BB}"/>
              </a:ext>
            </a:extLst>
          </p:cNvPr>
          <p:cNvSpPr txBox="1"/>
          <p:nvPr/>
        </p:nvSpPr>
        <p:spPr>
          <a:xfrm>
            <a:off x="3906617" y="3269754"/>
            <a:ext cx="909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(3)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13FC1B-59AB-498E-8725-F3091CDD97EE}"/>
              </a:ext>
            </a:extLst>
          </p:cNvPr>
          <p:cNvSpPr/>
          <p:nvPr/>
        </p:nvSpPr>
        <p:spPr>
          <a:xfrm>
            <a:off x="4221480" y="2926080"/>
            <a:ext cx="91440" cy="9144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7C03B-2C88-47D2-9A46-B7EC35DF04CB}"/>
              </a:ext>
            </a:extLst>
          </p:cNvPr>
          <p:cNvSpPr/>
          <p:nvPr/>
        </p:nvSpPr>
        <p:spPr>
          <a:xfrm>
            <a:off x="5602726" y="2674620"/>
            <a:ext cx="91440" cy="9144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9A8261-9588-4E28-A980-A6A1976012CE}"/>
              </a:ext>
            </a:extLst>
          </p:cNvPr>
          <p:cNvSpPr txBox="1"/>
          <p:nvPr/>
        </p:nvSpPr>
        <p:spPr>
          <a:xfrm>
            <a:off x="5512769" y="2991020"/>
            <a:ext cx="909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(3)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3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7458F695A784199D766B1B838EA66" ma:contentTypeVersion="2" ma:contentTypeDescription="Create a new document." ma:contentTypeScope="" ma:versionID="aee18666ae9ef766845c2a62b80eb03a">
  <xsd:schema xmlns:xsd="http://www.w3.org/2001/XMLSchema" xmlns:xs="http://www.w3.org/2001/XMLSchema" xmlns:p="http://schemas.microsoft.com/office/2006/metadata/properties" xmlns:ns3="8bd21725-3a55-4234-a16e-73fe93eef92c" targetNamespace="http://schemas.microsoft.com/office/2006/metadata/properties" ma:root="true" ma:fieldsID="574cf8fe00005a165b5bebf77c56e765" ns3:_="">
    <xsd:import namespace="8bd21725-3a55-4234-a16e-73fe93eef9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21725-3a55-4234-a16e-73fe93eef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A212D4-0C80-4D88-A419-369BB41C4191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8bd21725-3a55-4234-a16e-73fe93eef92c"/>
  </ds:schemaRefs>
</ds:datastoreItem>
</file>

<file path=customXml/itemProps2.xml><?xml version="1.0" encoding="utf-8"?>
<ds:datastoreItem xmlns:ds="http://schemas.openxmlformats.org/officeDocument/2006/customXml" ds:itemID="{7363EC7F-7626-4A36-8CEF-B8348C4E33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0000C4-55AB-4E75-9AB3-437C2B63D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d21725-3a55-4234-a16e-73fe93eef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Kususaki, Koji</dc:creator>
  <cp:lastModifiedBy>Kususaki, Koji</cp:lastModifiedBy>
  <cp:revision>4</cp:revision>
  <dcterms:created xsi:type="dcterms:W3CDTF">2021-08-17T17:03:26Z</dcterms:created>
  <dcterms:modified xsi:type="dcterms:W3CDTF">2021-08-17T17:55:25Z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0x010100D607458F695A784199D766B1B838EA66</vt:lpwstr>
  </property>
</Properties>
</file>