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5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96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2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8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332C-A173-4004-AB01-9BE118A92616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6506-8D38-456A-937D-2C33770BC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5292092" y="2339576"/>
            <a:ext cx="3728048" cy="1809516"/>
            <a:chOff x="4572000" y="2339576"/>
            <a:chExt cx="3728048" cy="1809516"/>
          </a:xfrm>
        </p:grpSpPr>
        <p:sp>
          <p:nvSpPr>
            <p:cNvPr id="2" name="円/楕円 1"/>
            <p:cNvSpPr/>
            <p:nvPr/>
          </p:nvSpPr>
          <p:spPr>
            <a:xfrm>
              <a:off x="4572000" y="2708908"/>
              <a:ext cx="2880368" cy="144018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/>
            <p:cNvCxnSpPr>
              <a:stCxn id="2" idx="0"/>
            </p:cNvCxnSpPr>
            <p:nvPr/>
          </p:nvCxnSpPr>
          <p:spPr>
            <a:xfrm flipV="1">
              <a:off x="6012184" y="2348862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2" idx="6"/>
            </p:cNvCxnSpPr>
            <p:nvPr/>
          </p:nvCxnSpPr>
          <p:spPr>
            <a:xfrm flipV="1">
              <a:off x="7452368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2" idx="4"/>
            </p:cNvCxnSpPr>
            <p:nvPr/>
          </p:nvCxnSpPr>
          <p:spPr>
            <a:xfrm flipV="1">
              <a:off x="6012184" y="3789046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" idx="2"/>
            </p:cNvCxnSpPr>
            <p:nvPr/>
          </p:nvCxnSpPr>
          <p:spPr>
            <a:xfrm flipV="1">
              <a:off x="4572000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012184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6372230" y="306895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372230" y="233957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932046" y="30596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812414" y="3059668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372230" y="377976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520786" y="2339576"/>
            <a:ext cx="3728048" cy="1809516"/>
            <a:chOff x="4572000" y="2339576"/>
            <a:chExt cx="3728048" cy="1809516"/>
          </a:xfrm>
        </p:grpSpPr>
        <p:sp>
          <p:nvSpPr>
            <p:cNvPr id="40" name="円/楕円 39"/>
            <p:cNvSpPr/>
            <p:nvPr/>
          </p:nvSpPr>
          <p:spPr>
            <a:xfrm>
              <a:off x="4572000" y="2708908"/>
              <a:ext cx="2880368" cy="144018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1" name="直線矢印コネクタ 40"/>
            <p:cNvCxnSpPr>
              <a:stCxn id="40" idx="0"/>
            </p:cNvCxnSpPr>
            <p:nvPr/>
          </p:nvCxnSpPr>
          <p:spPr>
            <a:xfrm flipV="1">
              <a:off x="6012184" y="2348862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40" idx="6"/>
            </p:cNvCxnSpPr>
            <p:nvPr/>
          </p:nvCxnSpPr>
          <p:spPr>
            <a:xfrm flipV="1">
              <a:off x="7452368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40" idx="4"/>
            </p:cNvCxnSpPr>
            <p:nvPr/>
          </p:nvCxnSpPr>
          <p:spPr>
            <a:xfrm flipV="1">
              <a:off x="6012184" y="3789046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40" idx="2"/>
            </p:cNvCxnSpPr>
            <p:nvPr/>
          </p:nvCxnSpPr>
          <p:spPr>
            <a:xfrm flipV="1">
              <a:off x="4572000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6372230" y="233957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932046" y="305966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7812414" y="3059668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6372230" y="377976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Δu</a:t>
              </a:r>
              <a:r>
                <a:rPr kumimoji="1" lang="en-US" altLang="ja-JP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595493" y="4869185"/>
            <a:ext cx="3132391" cy="2340298"/>
            <a:chOff x="595493" y="4869185"/>
            <a:chExt cx="3132391" cy="2340298"/>
          </a:xfrm>
        </p:grpSpPr>
        <p:sp>
          <p:nvSpPr>
            <p:cNvPr id="98" name="円弧 97"/>
            <p:cNvSpPr/>
            <p:nvPr/>
          </p:nvSpPr>
          <p:spPr>
            <a:xfrm rot="20700000">
              <a:off x="611875" y="5229415"/>
              <a:ext cx="2880000" cy="1080000"/>
            </a:xfrm>
            <a:prstGeom prst="arc">
              <a:avLst>
                <a:gd name="adj1" fmla="val 10887245"/>
                <a:gd name="adj2" fmla="val 21411488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円弧 96"/>
            <p:cNvSpPr/>
            <p:nvPr/>
          </p:nvSpPr>
          <p:spPr>
            <a:xfrm rot="20700000">
              <a:off x="610482" y="5235101"/>
              <a:ext cx="2880000" cy="1080000"/>
            </a:xfrm>
            <a:prstGeom prst="arc">
              <a:avLst>
                <a:gd name="adj1" fmla="val 21362398"/>
                <a:gd name="adj2" fmla="val 1082523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2" name="グループ化 81"/>
            <p:cNvGrpSpPr/>
            <p:nvPr/>
          </p:nvGrpSpPr>
          <p:grpSpPr>
            <a:xfrm>
              <a:off x="595493" y="4869185"/>
              <a:ext cx="3132391" cy="2340298"/>
              <a:chOff x="595493" y="4869185"/>
              <a:chExt cx="3132391" cy="2340298"/>
            </a:xfrm>
          </p:grpSpPr>
          <p:sp>
            <p:nvSpPr>
              <p:cNvPr id="38" name="円弧 37"/>
              <p:cNvSpPr/>
              <p:nvPr/>
            </p:nvSpPr>
            <p:spPr>
              <a:xfrm>
                <a:off x="667493" y="4869185"/>
                <a:ext cx="3060391" cy="2340298"/>
              </a:xfrm>
              <a:prstGeom prst="arc">
                <a:avLst>
                  <a:gd name="adj1" fmla="val 10551095"/>
                  <a:gd name="adj2" fmla="val 19717062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ひし形 25"/>
              <p:cNvSpPr/>
              <p:nvPr/>
            </p:nvSpPr>
            <p:spPr>
              <a:xfrm rot="20700000">
                <a:off x="611874" y="5229414"/>
                <a:ext cx="2880000" cy="1080000"/>
              </a:xfrm>
              <a:prstGeom prst="diamond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3360955" y="532629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1847612" y="517970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2121770" y="621751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595493" y="608065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1" name="グループ化 100"/>
          <p:cNvGrpSpPr/>
          <p:nvPr/>
        </p:nvGrpSpPr>
        <p:grpSpPr>
          <a:xfrm>
            <a:off x="5186384" y="4802887"/>
            <a:ext cx="3132391" cy="2340298"/>
            <a:chOff x="5186384" y="4802887"/>
            <a:chExt cx="3132391" cy="2340298"/>
          </a:xfrm>
        </p:grpSpPr>
        <p:sp>
          <p:nvSpPr>
            <p:cNvPr id="99" name="円弧 98"/>
            <p:cNvSpPr/>
            <p:nvPr/>
          </p:nvSpPr>
          <p:spPr>
            <a:xfrm rot="20700000">
              <a:off x="5236368" y="5223729"/>
              <a:ext cx="2880000" cy="1080000"/>
            </a:xfrm>
            <a:prstGeom prst="arc">
              <a:avLst>
                <a:gd name="adj1" fmla="val 10887245"/>
                <a:gd name="adj2" fmla="val 21411488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円弧 99"/>
            <p:cNvSpPr/>
            <p:nvPr/>
          </p:nvSpPr>
          <p:spPr>
            <a:xfrm rot="20700000">
              <a:off x="5234975" y="5229415"/>
              <a:ext cx="2880000" cy="1080000"/>
            </a:xfrm>
            <a:prstGeom prst="arc">
              <a:avLst>
                <a:gd name="adj1" fmla="val 21362398"/>
                <a:gd name="adj2" fmla="val 10825230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/>
            <p:cNvGrpSpPr/>
            <p:nvPr/>
          </p:nvGrpSpPr>
          <p:grpSpPr>
            <a:xfrm>
              <a:off x="5186384" y="4802887"/>
              <a:ext cx="3132391" cy="2340298"/>
              <a:chOff x="5186384" y="4802887"/>
              <a:chExt cx="3132391" cy="2340298"/>
            </a:xfrm>
          </p:grpSpPr>
          <p:cxnSp>
            <p:nvCxnSpPr>
              <p:cNvPr id="78" name="直線コネクタ 77"/>
              <p:cNvCxnSpPr>
                <a:stCxn id="52" idx="1"/>
                <a:endCxn id="66" idx="5"/>
              </p:cNvCxnSpPr>
              <p:nvPr/>
            </p:nvCxnSpPr>
            <p:spPr>
              <a:xfrm>
                <a:off x="6177272" y="4923676"/>
                <a:ext cx="384143" cy="31263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>
                <a:stCxn id="52" idx="2"/>
                <a:endCxn id="65" idx="6"/>
              </p:cNvCxnSpPr>
              <p:nvPr/>
            </p:nvCxnSpPr>
            <p:spPr>
              <a:xfrm>
                <a:off x="6156184" y="4974588"/>
                <a:ext cx="1939662" cy="35741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/>
              <p:cNvCxnSpPr>
                <a:stCxn id="52" idx="1"/>
                <a:endCxn id="67" idx="5"/>
              </p:cNvCxnSpPr>
              <p:nvPr/>
            </p:nvCxnSpPr>
            <p:spPr>
              <a:xfrm>
                <a:off x="6177272" y="4923676"/>
                <a:ext cx="658301" cy="135044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>
                <a:stCxn id="52" idx="7"/>
                <a:endCxn id="68" idx="3"/>
              </p:cNvCxnSpPr>
              <p:nvPr/>
            </p:nvCxnSpPr>
            <p:spPr>
              <a:xfrm flipH="1">
                <a:off x="5207472" y="4923676"/>
                <a:ext cx="1071624" cy="121359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円/楕円 51"/>
              <p:cNvSpPr/>
              <p:nvPr/>
            </p:nvSpPr>
            <p:spPr>
              <a:xfrm>
                <a:off x="6156184" y="4902588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ひし形 63"/>
              <p:cNvSpPr/>
              <p:nvPr/>
            </p:nvSpPr>
            <p:spPr>
              <a:xfrm rot="20700000">
                <a:off x="5202765" y="5163116"/>
                <a:ext cx="2880000" cy="1080000"/>
              </a:xfrm>
              <a:prstGeom prst="diamond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6438503" y="511340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6712661" y="615121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5186384" y="6014361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円弧 62"/>
              <p:cNvSpPr/>
              <p:nvPr/>
            </p:nvSpPr>
            <p:spPr>
              <a:xfrm>
                <a:off x="5258384" y="4802887"/>
                <a:ext cx="3060391" cy="2340298"/>
              </a:xfrm>
              <a:prstGeom prst="arc">
                <a:avLst>
                  <a:gd name="adj1" fmla="val 10515658"/>
                  <a:gd name="adj2" fmla="val 19973229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7951846" y="526000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03" name="円/楕円 102"/>
          <p:cNvSpPr/>
          <p:nvPr/>
        </p:nvSpPr>
        <p:spPr>
          <a:xfrm>
            <a:off x="3851908" y="548632"/>
            <a:ext cx="1355564" cy="1440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5" name="円弧 104"/>
          <p:cNvSpPr/>
          <p:nvPr/>
        </p:nvSpPr>
        <p:spPr>
          <a:xfrm>
            <a:off x="2952069" y="188862"/>
            <a:ext cx="2160000" cy="2160000"/>
          </a:xfrm>
          <a:prstGeom prst="arc">
            <a:avLst>
              <a:gd name="adj1" fmla="val 18192782"/>
              <a:gd name="adj2" fmla="val 39037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4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03595"/>
              </p:ext>
            </p:extLst>
          </p:nvPr>
        </p:nvGraphicFramePr>
        <p:xfrm>
          <a:off x="971540" y="1268724"/>
          <a:ext cx="2880368" cy="1440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84"/>
                <a:gridCol w="1440184"/>
              </a:tblGrid>
              <a:tr h="720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</a:t>
                      </a:r>
                      <a:endParaRPr kumimoji="1" lang="ja-JP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</a:t>
                      </a:r>
                      <a:endParaRPr kumimoji="1" lang="ja-JP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7200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</a:t>
                      </a:r>
                      <a:endParaRPr kumimoji="1" lang="ja-JP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endParaRPr kumimoji="1" lang="ja-JP" altLang="en-US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cxnSp>
        <p:nvCxnSpPr>
          <p:cNvPr id="15" name="直線矢印コネクタ 14"/>
          <p:cNvCxnSpPr/>
          <p:nvPr/>
        </p:nvCxnSpPr>
        <p:spPr>
          <a:xfrm flipV="1">
            <a:off x="2411724" y="548632"/>
            <a:ext cx="0" cy="288036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11494" y="1988816"/>
            <a:ext cx="360046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971540" y="899392"/>
            <a:ext cx="4003765" cy="1809516"/>
            <a:chOff x="4572000" y="2339576"/>
            <a:chExt cx="4003765" cy="1809516"/>
          </a:xfrm>
        </p:grpSpPr>
        <p:sp>
          <p:nvSpPr>
            <p:cNvPr id="3" name="円/楕円 2"/>
            <p:cNvSpPr/>
            <p:nvPr/>
          </p:nvSpPr>
          <p:spPr>
            <a:xfrm>
              <a:off x="4572000" y="2708908"/>
              <a:ext cx="2880368" cy="1440184"/>
            </a:xfrm>
            <a:prstGeom prst="ellips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" name="直線矢印コネクタ 3"/>
            <p:cNvCxnSpPr>
              <a:stCxn id="3" idx="0"/>
            </p:cNvCxnSpPr>
            <p:nvPr/>
          </p:nvCxnSpPr>
          <p:spPr>
            <a:xfrm flipV="1">
              <a:off x="6012184" y="2348862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>
              <a:stCxn id="3" idx="6"/>
            </p:cNvCxnSpPr>
            <p:nvPr/>
          </p:nvCxnSpPr>
          <p:spPr>
            <a:xfrm flipV="1">
              <a:off x="7452368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6012184" y="3068954"/>
              <a:ext cx="360046" cy="3600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372230" y="306895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ja-JP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372230" y="233957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kumimoji="1"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812414" y="3059668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kumimoji="1" lang="en-US" altLang="ja-JP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1" lang="en-US" altLang="ja-JP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ja-JP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千葉亜沙斗</dc:creator>
  <cp:lastModifiedBy>千葉亜沙斗</cp:lastModifiedBy>
  <cp:revision>20</cp:revision>
  <dcterms:created xsi:type="dcterms:W3CDTF">2021-07-04T21:46:53Z</dcterms:created>
  <dcterms:modified xsi:type="dcterms:W3CDTF">2021-07-16T02:20:55Z</dcterms:modified>
</cp:coreProperties>
</file>