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81" r:id="rId5"/>
    <p:sldId id="284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2" autoAdjust="0"/>
    <p:restoredTop sz="69643" autoAdjust="0"/>
  </p:normalViewPr>
  <p:slideViewPr>
    <p:cSldViewPr snapToGrid="0">
      <p:cViewPr varScale="1">
        <p:scale>
          <a:sx n="62" d="100"/>
          <a:sy n="62" d="100"/>
        </p:scale>
        <p:origin x="90" y="19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Explanation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Filtering Products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 first calculate the number of reviews per product using </a:t>
            </a:r>
            <a:r>
              <a:rPr lang="en-US" dirty="0" err="1"/>
              <a:t>value_counts</a:t>
            </a:r>
            <a:r>
              <a:rPr lang="en-US" dirty="0"/>
              <a:t>() and then filter out products that have fewer than 5 reviews.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Downsampling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We then group by </a:t>
            </a:r>
            <a:r>
              <a:rPr lang="en-US" dirty="0" err="1"/>
              <a:t>asin</a:t>
            </a:r>
            <a:r>
              <a:rPr lang="en-US" dirty="0"/>
              <a:t> and use .sample(n=5, </a:t>
            </a:r>
            <a:r>
              <a:rPr lang="en-US" dirty="0" err="1"/>
              <a:t>random_state</a:t>
            </a:r>
            <a:r>
              <a:rPr lang="en-US" dirty="0"/>
              <a:t>=42) to randomly pick 5 reviews for each product.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Plotting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Finally, we recreate the bar plot to verify that each product in the balanced dataset now has exactly 5 reviews.</a:t>
            </a:r>
          </a:p>
          <a:p>
            <a:r>
              <a:rPr lang="en-US" dirty="0"/>
              <a:t>This approach ensures that your sentiment analysis dataset is balanced with 5 reviews per product.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3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Right side uses the balanced dataset and is definitely better for sentiment analysis </a:t>
            </a:r>
          </a:p>
          <a:p>
            <a:endParaRPr lang="en-PH" dirty="0"/>
          </a:p>
          <a:p>
            <a:r>
              <a:rPr lang="en-US" b="1" dirty="0"/>
              <a:t>More Even Distribution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</a:t>
            </a:r>
            <a:r>
              <a:rPr lang="en-US" b="1" dirty="0"/>
              <a:t>left (unbalanced) plot</a:t>
            </a:r>
            <a:r>
              <a:rPr lang="en-US" dirty="0"/>
              <a:t>, some users have </a:t>
            </a:r>
            <a:r>
              <a:rPr lang="en-US" b="1" dirty="0"/>
              <a:t>200+ reviews</a:t>
            </a:r>
            <a:r>
              <a:rPr lang="en-US" dirty="0"/>
              <a:t>, while most have far fewer. This can introduce bias, where certain users’ opinions dominate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right (balanced) plot</a:t>
            </a:r>
            <a:r>
              <a:rPr lang="en-US" dirty="0"/>
              <a:t> ensures that no single user has an overwhelming number of reviews, making the dataset fairer.</a:t>
            </a:r>
          </a:p>
          <a:p>
            <a:r>
              <a:rPr lang="en-US" b="1" dirty="0"/>
              <a:t>Prevents Model Bias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few users contribute most of the reviews, the sentiment model may overfit to their writing style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balanced dataset helps the model generalize better across different users.</a:t>
            </a:r>
          </a:p>
          <a:p>
            <a:r>
              <a:rPr lang="en-US" b="1" dirty="0"/>
              <a:t>Better Representation of General Users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right-side dataset ensures that reviews are not skewed by power users who leave many reviews. Instead, each user's sentiment contributes equally.</a:t>
            </a:r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68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8ECAF-6A9D-4B3C-AA4D-7589F5749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4AC99C-C8E5-19B2-6E8A-B983D8577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34B259-A3EE-66BA-65E0-7259BD21D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3FF15-E442-74A5-D422-2EE65472C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8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C0746-1322-608F-C1B5-D870DE454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A963D6-3685-9529-BD9F-9B243BB0A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402C4F-63FB-E234-283B-F620B21CD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A8C8B-766E-1DD4-C24D-C6A2FEFBF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01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E18B-63CB-E525-FDF7-444140E33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9DF93-A9B0-B28A-9427-98BC5A3B4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6DB6A5-5DA4-5105-A212-FE95B7B51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Why Remove Duplicate Reviews?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Avoid Overrepresentation of Certain Reviews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If a single review is duplicated multiple times, it can </a:t>
            </a:r>
            <a:r>
              <a:rPr lang="en-US" b="1" dirty="0"/>
              <a:t>artificially skew sentiment analysis results</a:t>
            </a:r>
            <a:r>
              <a:rPr lang="en-US" dirty="0"/>
              <a:t> by making certain sentiments appear more common than they actually are.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Prevent Model Bias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Machine learning models (especially sentiment classifiers) learn patterns from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Duplicate reviews could cause the model to give </a:t>
            </a:r>
            <a:r>
              <a:rPr lang="en-US" b="1" dirty="0"/>
              <a:t>extra weight</a:t>
            </a:r>
            <a:r>
              <a:rPr lang="en-US" dirty="0"/>
              <a:t> to repeated opinions, making it less generalizable.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 Dataset Quality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cleaner dataset ensures that </a:t>
            </a:r>
            <a:r>
              <a:rPr lang="en-US" b="1" dirty="0"/>
              <a:t>each review contributes uniquely</a:t>
            </a:r>
            <a:r>
              <a:rPr lang="en-US" dirty="0"/>
              <a:t>, leading to </a:t>
            </a:r>
            <a:r>
              <a:rPr lang="en-US" b="1" dirty="0"/>
              <a:t>more accurate sentiment predictions</a:t>
            </a:r>
            <a:r>
              <a:rPr lang="en-US" dirty="0"/>
              <a:t>.</a:t>
            </a:r>
          </a:p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99EA-FE74-DE48-5C57-AF6558D9D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4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15120-533E-A712-2619-7691E11A2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67B0F-3DD9-5CAA-1A6E-B25331D8D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76981-98E5-9567-E2F9-026295B60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7EE41-DF00-70BB-D659-0C8ADC41F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63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7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pPr algn="r"/>
            <a:r>
              <a:rPr lang="en-US" dirty="0"/>
              <a:t>Project Phase 1</a:t>
            </a:r>
            <a:br>
              <a:rPr lang="en-US" dirty="0"/>
            </a:br>
            <a:r>
              <a:rPr lang="en-US" sz="2800" dirty="0"/>
              <a:t>- by team beta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93E21-1D52-B5ED-2123-930FFFBC4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4DEEE3B-A5B5-BE6D-8098-8922E2CFA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 sz="2400" dirty="0"/>
              <a:t>BASIC PRE-PROCESSING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34382-8179-5587-48A5-652854D3F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5" y="743917"/>
            <a:ext cx="11785590" cy="508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896C8-779A-51C3-C96F-260EA340B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9DCDB3-FB2E-F491-480B-65A0292B7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 sz="2400" dirty="0"/>
              <a:t>BASIC PRE-PROCESSING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EE33C5-AE18-4C67-9816-C863263E7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95" y="244755"/>
            <a:ext cx="6868619" cy="16946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2005E9-BD79-6B05-B5DD-446D5CB88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95" y="2147076"/>
            <a:ext cx="9345329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517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396D6-23C1-BC24-310A-93429AD0C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73E24C-320D-DFEE-AE1C-E592E5D7F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 sz="2400" dirty="0"/>
              <a:t>BASIC PRE-PROCESSING</a:t>
            </a:r>
          </a:p>
        </p:txBody>
      </p:sp>
    </p:spTree>
    <p:extLst>
      <p:ext uri="{BB962C8B-B14F-4D97-AF65-F5344CB8AC3E}">
        <p14:creationId xmlns:p14="http://schemas.microsoft.com/office/powerpoint/2010/main" val="2780647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TEAM BETA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5" name="Picture Placeholder 14" descr="A group of people sitting around a table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2"/>
          <a:stretch/>
        </p:blipFill>
        <p:spPr>
          <a:xfrm>
            <a:off x="-28882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Pre-processing</a:t>
            </a:r>
          </a:p>
          <a:p>
            <a:r>
              <a:rPr lang="en-US" dirty="0"/>
              <a:t>Visualization</a:t>
            </a:r>
          </a:p>
          <a:p>
            <a:r>
              <a:rPr lang="en-US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FBC98-F836-A78F-734C-CE9EFAC51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FBCD3B0-E174-F08E-AFE4-6B3DFFD2C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 sz="24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15353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36942-3C5F-01E6-5E6D-CA2EF4300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5DF979D-B45F-9BD4-03CD-FCA1AB2AA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 sz="2400" dirty="0"/>
              <a:t>DATA EXPLORATION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75916-77B8-6C2C-18F1-D71AD513A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3640"/>
            <a:ext cx="12192000" cy="208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11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E8DDD-4152-B498-2F0B-11619F0CF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C05887D-F982-651E-1057-F996430C5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 sz="2400" dirty="0"/>
              <a:t>DATA EXPLORATION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C6682-26B9-448C-B911-6610025DF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0" y="561286"/>
            <a:ext cx="5106113" cy="5239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F4E56D-F993-5101-5FE1-D8C59007B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873" y="561286"/>
            <a:ext cx="5950347" cy="495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83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16FA-743F-6DAB-294C-A827FA4C2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B975F9-DF5F-B0EB-970E-8FFADEBEE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 sz="2400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A03997-DFE0-38BD-4414-88ABF96F0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160381"/>
            <a:ext cx="5639587" cy="4258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51A29D-3769-A91B-B52A-3BD601C10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829"/>
          <a:stretch/>
        </p:blipFill>
        <p:spPr>
          <a:xfrm>
            <a:off x="6257333" y="1987213"/>
            <a:ext cx="5478254" cy="226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2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E1DE2-F625-D5FD-DB87-ADCAFA59D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0AC71CB-E18F-5F0E-E9D1-3C285BE1D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 sz="2400" dirty="0"/>
              <a:t>VISUALIZATION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CCC0C9-1C4B-AA8E-AFB0-CED4207B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504" y="128127"/>
            <a:ext cx="4999037" cy="59627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0E7289-ACCF-360B-4934-70902D405F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031"/>
          <a:stretch/>
        </p:blipFill>
        <p:spPr>
          <a:xfrm>
            <a:off x="154459" y="1178626"/>
            <a:ext cx="6729062" cy="386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356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5D1F7-2C99-6089-31F2-BDDB4653A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4E3D6C-4E0A-10FC-EFB8-B0B6D01D5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 sz="2400" dirty="0"/>
              <a:t>VISUALIZATION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9A84C-DBA3-2E07-D2FA-9F5D6A620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9" y="1047129"/>
            <a:ext cx="5811061" cy="426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D51DF1-09C8-D466-43F9-1534B1A53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173" y="1047129"/>
            <a:ext cx="5870633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76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29676-7943-FA1F-4DE5-49FB98A37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B6E01D-7CAA-444E-42F9-5242A0789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 sz="2400" dirty="0"/>
              <a:t>BASIC PRE-PROCESSING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FEB66B-0A79-A211-E674-F67112A4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322" y="680785"/>
            <a:ext cx="6965355" cy="452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21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{52E8F32B-5BA4-43C9-B5C2-8243CB95FF18}tf55661986_win32</Template>
  <TotalTime>117</TotalTime>
  <Words>381</Words>
  <Application>Microsoft Office PowerPoint</Application>
  <PresentationFormat>Widescreen</PresentationFormat>
  <Paragraphs>53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Wingdings</vt:lpstr>
      <vt:lpstr>Custom</vt:lpstr>
      <vt:lpstr>Project Phase 1 - by team beta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Kirstin Megga Ramos</dc:creator>
  <cp:lastModifiedBy>Kirstin Megga Ramos</cp:lastModifiedBy>
  <cp:revision>13</cp:revision>
  <dcterms:created xsi:type="dcterms:W3CDTF">2025-02-19T06:47:58Z</dcterms:created>
  <dcterms:modified xsi:type="dcterms:W3CDTF">2025-02-19T19:41:27Z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