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df72d63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df72d6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Две модели</a:t>
            </a:r>
            <a:endParaRPr b="1"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85F4"/>
              </a:buClr>
              <a:buSzPts val="1600"/>
              <a:buFont typeface="Proxima Nova"/>
              <a:buAutoNum type="arabicPeriod"/>
            </a:pP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Быстрая модель для первичной грубой оценки существует ли проблема в транзакции</a:t>
            </a:r>
            <a:endParaRPr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600"/>
              <a:buFont typeface="Proxima Nova"/>
              <a:buAutoNum type="arabicPeriod"/>
            </a:pP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Точная модель определяющая, что за проблема + скоринг нарушителей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поступающие транзакции, ставятся в очередь обработки быстрой модели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транзакции отмеченные как подозрительные отправляются на обработку точной моделью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df72d63a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df72d6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df72d63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df72d6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df72d63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df72d6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df72d63a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df72d6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df72d63a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adf72d6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tK88LhrAOEy-RdlGvMaYk4kdUE2uLGH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cy2UXI_NJ-t5UQ57njAjaUcY1PlPEbQ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955500" y="985850"/>
            <a:ext cx="72330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59">
                <a:latin typeface="Roboto"/>
                <a:ea typeface="Roboto"/>
                <a:cs typeface="Roboto"/>
                <a:sym typeface="Roboto"/>
              </a:rPr>
              <a:t>Качественная еда для всех</a:t>
            </a:r>
            <a:endParaRPr sz="355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AI we can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955500" y="985850"/>
            <a:ext cx="72330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Качественная еда для всех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AI we can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Проблематика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Огромный ежемесячный объем выдаваемых эВСД на животноводческую продукцию (350млн)</a:t>
            </a:r>
            <a:r>
              <a:rPr lang="ru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0.03% охват анализа поступаемых эВСд</a:t>
            </a:r>
            <a:endParaRPr sz="15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 1.0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3875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Скоринг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Оценка транзакций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Валидация результатов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Улучшение модели на основании валидных данных</a:t>
            </a:r>
            <a:endParaRPr sz="1600"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671900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Аналитика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Подробный анализ осуществляемых транзакций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Анализ качества работы специалистов выдающих/гасящих эВСД</a:t>
            </a:r>
            <a:endParaRPr sz="16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Решение: Транзакции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9" name="Google Shape;79;p16" title="Транзакции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88" y="1106225"/>
            <a:ext cx="5012825" cy="37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Решение: Актуальные проблемы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6" name="Google Shape;86;p17" title="Актуалные проблемы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650" y="1127525"/>
            <a:ext cx="4905450" cy="3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 2.0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93875" y="1602675"/>
            <a:ext cx="833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Обучение моделей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Полноценная BI-система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Расширение функционала ‘Актуальные проблемы’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Архитектура системы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75" y="1017725"/>
            <a:ext cx="51298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Экономическ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ое обоснование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3875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Доходы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Увеличение собираемости штрафов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Сокращение медицинских расходов на лечение граждан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Сокращение штата инспекторов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671900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Расходы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Аренда мощностей (от 200000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₽</a:t>
            </a:r>
            <a:r>
              <a:rPr lang="ru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(3 млн., 6 мес.) и поддержка системы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68550" y="1405675"/>
            <a:ext cx="81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9680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Семенов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23335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Иван Филатов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76145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Иванов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187100" y="4057525"/>
            <a:ext cx="1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Парахин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518900" y="4057525"/>
            <a:ext cx="19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Дмитрий Никифоров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89600" y="1017725"/>
            <a:ext cx="3849866" cy="28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