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560" y="383564"/>
            <a:ext cx="2592288" cy="20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356248" y="383564"/>
            <a:ext cx="2592288" cy="20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6156176" y="383564"/>
            <a:ext cx="2592288" cy="2037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11560" y="2678863"/>
            <a:ext cx="2592288" cy="2052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356248" y="2672916"/>
            <a:ext cx="2592288" cy="2052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156176" y="2672916"/>
            <a:ext cx="2592288" cy="2052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54868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Very Good Programming and Design Co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5486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Main Menu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Play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4211960" y="1334965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Instructions</a:t>
            </a:r>
          </a:p>
          <a:p>
            <a:r>
              <a:rPr lang="en-CA" dirty="0" err="1" smtClean="0"/>
              <a:t>HighScores</a:t>
            </a:r>
            <a:endParaRPr lang="en-CA" dirty="0" smtClean="0"/>
          </a:p>
          <a:p>
            <a:r>
              <a:rPr lang="en-CA" dirty="0" smtClean="0"/>
              <a:t>Exit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208" y="5486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Instructions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444208" y="980728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“Put instructions here”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31409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HighScores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386104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“Put </a:t>
            </a:r>
            <a:r>
              <a:rPr lang="en-CA" dirty="0" err="1" smtClean="0"/>
              <a:t>highscores</a:t>
            </a:r>
            <a:r>
              <a:rPr lang="en-CA" dirty="0" smtClean="0"/>
              <a:t> here”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3959932" y="32433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Thank you for playing!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611560" y="4941168"/>
            <a:ext cx="2592288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3356248" y="4941168"/>
            <a:ext cx="2592288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6156176" y="4941168"/>
            <a:ext cx="2592288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/>
          <p:cNvCxnSpPr>
            <a:stCxn id="6" idx="3"/>
            <a:endCxn id="8" idx="1"/>
          </p:cNvCxnSpPr>
          <p:nvPr/>
        </p:nvCxnSpPr>
        <p:spPr>
          <a:xfrm>
            <a:off x="3203848" y="1402226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1"/>
          </p:cNvCxnSpPr>
          <p:nvPr/>
        </p:nvCxnSpPr>
        <p:spPr>
          <a:xfrm>
            <a:off x="5948536" y="1402226"/>
            <a:ext cx="2076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8536" y="2420888"/>
            <a:ext cx="207640" cy="25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1" idx="0"/>
          </p:cNvCxnSpPr>
          <p:nvPr/>
        </p:nvCxnSpPr>
        <p:spPr>
          <a:xfrm>
            <a:off x="4652392" y="2420888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03848" y="2420888"/>
            <a:ext cx="15240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22" idx="0"/>
          </p:cNvCxnSpPr>
          <p:nvPr/>
        </p:nvCxnSpPr>
        <p:spPr>
          <a:xfrm>
            <a:off x="1907704" y="4731091"/>
            <a:ext cx="0" cy="210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23" idx="1"/>
          </p:cNvCxnSpPr>
          <p:nvPr/>
        </p:nvCxnSpPr>
        <p:spPr>
          <a:xfrm>
            <a:off x="3203848" y="5769260"/>
            <a:ext cx="152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03848" y="4731091"/>
            <a:ext cx="152400" cy="2100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7584" y="28529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Area Selection Screen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1115616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Stage Screen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51920" y="5085184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Pause Menu</a:t>
            </a:r>
          </a:p>
          <a:p>
            <a:r>
              <a:rPr lang="en-CA" dirty="0" smtClean="0"/>
              <a:t>Continue</a:t>
            </a:r>
          </a:p>
          <a:p>
            <a:r>
              <a:rPr lang="en-CA" dirty="0" smtClean="0"/>
              <a:t>Save</a:t>
            </a:r>
          </a:p>
          <a:p>
            <a:r>
              <a:rPr lang="en-CA" dirty="0" smtClean="0"/>
              <a:t>Exit</a:t>
            </a:r>
            <a:endParaRPr lang="en-CA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076056" y="2420888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James</dc:creator>
  <cp:lastModifiedBy>Smith, James</cp:lastModifiedBy>
  <cp:revision>2</cp:revision>
  <dcterms:created xsi:type="dcterms:W3CDTF">2015-05-15T12:54:19Z</dcterms:created>
  <dcterms:modified xsi:type="dcterms:W3CDTF">2015-05-15T13:52:52Z</dcterms:modified>
</cp:coreProperties>
</file>