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3" r:id="rId3"/>
    <p:sldId id="264" r:id="rId4"/>
    <p:sldId id="261" r:id="rId5"/>
    <p:sldId id="257" r:id="rId6"/>
    <p:sldId id="259" r:id="rId7"/>
    <p:sldId id="258" r:id="rId8"/>
    <p:sldId id="262" r:id="rId9"/>
    <p:sldId id="260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B3481C-38FF-4F03-AB4B-01D991318A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2C6346-141D-456F-90F1-21FD8F320DCF}">
      <dgm:prSet/>
      <dgm:spPr/>
      <dgm:t>
        <a:bodyPr/>
        <a:lstStyle/>
        <a:p>
          <a:r>
            <a:rPr lang="nl-NL"/>
            <a:t>Only 8~ hours a day</a:t>
          </a:r>
          <a:endParaRPr lang="en-US"/>
        </a:p>
      </dgm:t>
    </dgm:pt>
    <dgm:pt modelId="{C0F806AB-B357-4BDE-80AC-E23707B5DD07}" type="parTrans" cxnId="{19F6AA9D-A744-4A15-A258-FCC1E314858D}">
      <dgm:prSet/>
      <dgm:spPr/>
      <dgm:t>
        <a:bodyPr/>
        <a:lstStyle/>
        <a:p>
          <a:endParaRPr lang="en-US"/>
        </a:p>
      </dgm:t>
    </dgm:pt>
    <dgm:pt modelId="{E37975F3-44E4-4389-81BE-68BE2F4AB806}" type="sibTrans" cxnId="{19F6AA9D-A744-4A15-A258-FCC1E314858D}">
      <dgm:prSet/>
      <dgm:spPr/>
      <dgm:t>
        <a:bodyPr/>
        <a:lstStyle/>
        <a:p>
          <a:endParaRPr lang="en-US"/>
        </a:p>
      </dgm:t>
    </dgm:pt>
    <dgm:pt modelId="{EF1150B8-AD53-4348-9F86-9BD4A3B89537}">
      <dgm:prSet/>
      <dgm:spPr/>
      <dgm:t>
        <a:bodyPr/>
        <a:lstStyle/>
        <a:p>
          <a:r>
            <a:rPr lang="nl-NL"/>
            <a:t>Long term expenses</a:t>
          </a:r>
          <a:endParaRPr lang="en-US"/>
        </a:p>
      </dgm:t>
    </dgm:pt>
    <dgm:pt modelId="{F9321B24-2E70-4793-AE4E-05B04069D5AF}" type="parTrans" cxnId="{AA068137-82B4-4CAF-9A8D-17E837AF8D2C}">
      <dgm:prSet/>
      <dgm:spPr/>
      <dgm:t>
        <a:bodyPr/>
        <a:lstStyle/>
        <a:p>
          <a:endParaRPr lang="en-US"/>
        </a:p>
      </dgm:t>
    </dgm:pt>
    <dgm:pt modelId="{7E801E8A-8B20-46A7-9B97-B0E781D5B88C}" type="sibTrans" cxnId="{AA068137-82B4-4CAF-9A8D-17E837AF8D2C}">
      <dgm:prSet/>
      <dgm:spPr/>
      <dgm:t>
        <a:bodyPr/>
        <a:lstStyle/>
        <a:p>
          <a:endParaRPr lang="en-US"/>
        </a:p>
      </dgm:t>
    </dgm:pt>
    <dgm:pt modelId="{7CD11388-4175-4277-A97A-A5722806B66D}">
      <dgm:prSet/>
      <dgm:spPr/>
      <dgm:t>
        <a:bodyPr/>
        <a:lstStyle/>
        <a:p>
          <a:r>
            <a:rPr lang="nl-NL"/>
            <a:t>Staff shortage</a:t>
          </a:r>
          <a:endParaRPr lang="en-US"/>
        </a:p>
      </dgm:t>
    </dgm:pt>
    <dgm:pt modelId="{24B573CB-9A97-4720-80C0-05EC184AE5A1}" type="parTrans" cxnId="{67982C6E-DA21-4C95-8CB2-FCF820F10F9E}">
      <dgm:prSet/>
      <dgm:spPr/>
      <dgm:t>
        <a:bodyPr/>
        <a:lstStyle/>
        <a:p>
          <a:endParaRPr lang="en-US"/>
        </a:p>
      </dgm:t>
    </dgm:pt>
    <dgm:pt modelId="{EF9B3915-F9E3-4D3A-BBB1-AA4ED3D9E141}" type="sibTrans" cxnId="{67982C6E-DA21-4C95-8CB2-FCF820F10F9E}">
      <dgm:prSet/>
      <dgm:spPr/>
      <dgm:t>
        <a:bodyPr/>
        <a:lstStyle/>
        <a:p>
          <a:endParaRPr lang="en-US"/>
        </a:p>
      </dgm:t>
    </dgm:pt>
    <dgm:pt modelId="{50B746B0-23DE-4744-9121-6AA542ED8F55}" type="pres">
      <dgm:prSet presAssocID="{05B3481C-38FF-4F03-AB4B-01D991318AF1}" presName="root" presStyleCnt="0">
        <dgm:presLayoutVars>
          <dgm:dir/>
          <dgm:resizeHandles val="exact"/>
        </dgm:presLayoutVars>
      </dgm:prSet>
      <dgm:spPr/>
    </dgm:pt>
    <dgm:pt modelId="{92018C0F-A97C-419B-A63A-E6E435F77E51}" type="pres">
      <dgm:prSet presAssocID="{442C6346-141D-456F-90F1-21FD8F320DCF}" presName="compNode" presStyleCnt="0"/>
      <dgm:spPr/>
    </dgm:pt>
    <dgm:pt modelId="{B0C3EEBB-6F8A-463E-A06F-E2099F20C028}" type="pres">
      <dgm:prSet presAssocID="{442C6346-141D-456F-90F1-21FD8F320D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lok"/>
        </a:ext>
      </dgm:extLst>
    </dgm:pt>
    <dgm:pt modelId="{DCDD499A-4838-4E56-8068-CF434B3BA9A2}" type="pres">
      <dgm:prSet presAssocID="{442C6346-141D-456F-90F1-21FD8F320DCF}" presName="spaceRect" presStyleCnt="0"/>
      <dgm:spPr/>
    </dgm:pt>
    <dgm:pt modelId="{CB48A541-A7CA-40C8-8702-988E656D411C}" type="pres">
      <dgm:prSet presAssocID="{442C6346-141D-456F-90F1-21FD8F320DCF}" presName="textRect" presStyleLbl="revTx" presStyleIdx="0" presStyleCnt="3">
        <dgm:presLayoutVars>
          <dgm:chMax val="1"/>
          <dgm:chPref val="1"/>
        </dgm:presLayoutVars>
      </dgm:prSet>
      <dgm:spPr/>
    </dgm:pt>
    <dgm:pt modelId="{F4C5EDCD-D039-4726-8823-67DB4D7EFF33}" type="pres">
      <dgm:prSet presAssocID="{E37975F3-44E4-4389-81BE-68BE2F4AB806}" presName="sibTrans" presStyleCnt="0"/>
      <dgm:spPr/>
    </dgm:pt>
    <dgm:pt modelId="{D0D179F6-B8D2-48F3-942B-57FF9820B614}" type="pres">
      <dgm:prSet presAssocID="{EF1150B8-AD53-4348-9F86-9BD4A3B89537}" presName="compNode" presStyleCnt="0"/>
      <dgm:spPr/>
    </dgm:pt>
    <dgm:pt modelId="{2D7987FC-DB12-434E-B96F-58BF7B397C7F}" type="pres">
      <dgm:prSet presAssocID="{EF1150B8-AD53-4348-9F86-9BD4A3B895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ld"/>
        </a:ext>
      </dgm:extLst>
    </dgm:pt>
    <dgm:pt modelId="{94D5C59B-EABD-417C-8F7D-660E263888BA}" type="pres">
      <dgm:prSet presAssocID="{EF1150B8-AD53-4348-9F86-9BD4A3B89537}" presName="spaceRect" presStyleCnt="0"/>
      <dgm:spPr/>
    </dgm:pt>
    <dgm:pt modelId="{C2FE00E9-4530-4BAD-AE3B-3FE52C1D4D24}" type="pres">
      <dgm:prSet presAssocID="{EF1150B8-AD53-4348-9F86-9BD4A3B89537}" presName="textRect" presStyleLbl="revTx" presStyleIdx="1" presStyleCnt="3">
        <dgm:presLayoutVars>
          <dgm:chMax val="1"/>
          <dgm:chPref val="1"/>
        </dgm:presLayoutVars>
      </dgm:prSet>
      <dgm:spPr/>
    </dgm:pt>
    <dgm:pt modelId="{712847F2-FC81-4F46-9048-7E0A35EC565F}" type="pres">
      <dgm:prSet presAssocID="{7E801E8A-8B20-46A7-9B97-B0E781D5B88C}" presName="sibTrans" presStyleCnt="0"/>
      <dgm:spPr/>
    </dgm:pt>
    <dgm:pt modelId="{B18350DC-9A45-4FFB-A9DD-6C74EAFF1C19}" type="pres">
      <dgm:prSet presAssocID="{7CD11388-4175-4277-A97A-A5722806B66D}" presName="compNode" presStyleCnt="0"/>
      <dgm:spPr/>
    </dgm:pt>
    <dgm:pt modelId="{03B24929-8C4A-45ED-8BCA-3B14708B615F}" type="pres">
      <dgm:prSet presAssocID="{7CD11388-4175-4277-A97A-A5722806B6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ep"/>
        </a:ext>
      </dgm:extLst>
    </dgm:pt>
    <dgm:pt modelId="{5F0F471F-45D5-491F-9BD0-49628B6F8D94}" type="pres">
      <dgm:prSet presAssocID="{7CD11388-4175-4277-A97A-A5722806B66D}" presName="spaceRect" presStyleCnt="0"/>
      <dgm:spPr/>
    </dgm:pt>
    <dgm:pt modelId="{3AD6B0F9-D108-4A15-9D46-0AC3490DA5A6}" type="pres">
      <dgm:prSet presAssocID="{7CD11388-4175-4277-A97A-A5722806B6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8A6707-0D24-4C56-8319-584B9BEC2B66}" type="presOf" srcId="{7CD11388-4175-4277-A97A-A5722806B66D}" destId="{3AD6B0F9-D108-4A15-9D46-0AC3490DA5A6}" srcOrd="0" destOrd="0" presId="urn:microsoft.com/office/officeart/2018/2/layout/IconLabelList"/>
    <dgm:cxn modelId="{AA068137-82B4-4CAF-9A8D-17E837AF8D2C}" srcId="{05B3481C-38FF-4F03-AB4B-01D991318AF1}" destId="{EF1150B8-AD53-4348-9F86-9BD4A3B89537}" srcOrd="1" destOrd="0" parTransId="{F9321B24-2E70-4793-AE4E-05B04069D5AF}" sibTransId="{7E801E8A-8B20-46A7-9B97-B0E781D5B88C}"/>
    <dgm:cxn modelId="{7CB0EF3A-89CA-4907-8EDD-AC1006873153}" type="presOf" srcId="{EF1150B8-AD53-4348-9F86-9BD4A3B89537}" destId="{C2FE00E9-4530-4BAD-AE3B-3FE52C1D4D24}" srcOrd="0" destOrd="0" presId="urn:microsoft.com/office/officeart/2018/2/layout/IconLabelList"/>
    <dgm:cxn modelId="{C56FB164-0599-4A48-9327-DF47896D6A00}" type="presOf" srcId="{442C6346-141D-456F-90F1-21FD8F320DCF}" destId="{CB48A541-A7CA-40C8-8702-988E656D411C}" srcOrd="0" destOrd="0" presId="urn:microsoft.com/office/officeart/2018/2/layout/IconLabelList"/>
    <dgm:cxn modelId="{67982C6E-DA21-4C95-8CB2-FCF820F10F9E}" srcId="{05B3481C-38FF-4F03-AB4B-01D991318AF1}" destId="{7CD11388-4175-4277-A97A-A5722806B66D}" srcOrd="2" destOrd="0" parTransId="{24B573CB-9A97-4720-80C0-05EC184AE5A1}" sibTransId="{EF9B3915-F9E3-4D3A-BBB1-AA4ED3D9E141}"/>
    <dgm:cxn modelId="{E6BC2879-EB85-4000-BC14-E14A9FCB4F0A}" type="presOf" srcId="{05B3481C-38FF-4F03-AB4B-01D991318AF1}" destId="{50B746B0-23DE-4744-9121-6AA542ED8F55}" srcOrd="0" destOrd="0" presId="urn:microsoft.com/office/officeart/2018/2/layout/IconLabelList"/>
    <dgm:cxn modelId="{19F6AA9D-A744-4A15-A258-FCC1E314858D}" srcId="{05B3481C-38FF-4F03-AB4B-01D991318AF1}" destId="{442C6346-141D-456F-90F1-21FD8F320DCF}" srcOrd="0" destOrd="0" parTransId="{C0F806AB-B357-4BDE-80AC-E23707B5DD07}" sibTransId="{E37975F3-44E4-4389-81BE-68BE2F4AB806}"/>
    <dgm:cxn modelId="{BF9B5081-1048-4DD2-8B08-E7900ABC0A22}" type="presParOf" srcId="{50B746B0-23DE-4744-9121-6AA542ED8F55}" destId="{92018C0F-A97C-419B-A63A-E6E435F77E51}" srcOrd="0" destOrd="0" presId="urn:microsoft.com/office/officeart/2018/2/layout/IconLabelList"/>
    <dgm:cxn modelId="{B89D47E6-2416-4B00-A8F9-9DDC92BE6604}" type="presParOf" srcId="{92018C0F-A97C-419B-A63A-E6E435F77E51}" destId="{B0C3EEBB-6F8A-463E-A06F-E2099F20C028}" srcOrd="0" destOrd="0" presId="urn:microsoft.com/office/officeart/2018/2/layout/IconLabelList"/>
    <dgm:cxn modelId="{1E5F0070-AFEF-4C12-BBA2-C9EB34C91A2C}" type="presParOf" srcId="{92018C0F-A97C-419B-A63A-E6E435F77E51}" destId="{DCDD499A-4838-4E56-8068-CF434B3BA9A2}" srcOrd="1" destOrd="0" presId="urn:microsoft.com/office/officeart/2018/2/layout/IconLabelList"/>
    <dgm:cxn modelId="{F6122E63-0184-4727-BA81-9A1766788AAC}" type="presParOf" srcId="{92018C0F-A97C-419B-A63A-E6E435F77E51}" destId="{CB48A541-A7CA-40C8-8702-988E656D411C}" srcOrd="2" destOrd="0" presId="urn:microsoft.com/office/officeart/2018/2/layout/IconLabelList"/>
    <dgm:cxn modelId="{EE6E0294-D106-4675-83D7-36D468752D06}" type="presParOf" srcId="{50B746B0-23DE-4744-9121-6AA542ED8F55}" destId="{F4C5EDCD-D039-4726-8823-67DB4D7EFF33}" srcOrd="1" destOrd="0" presId="urn:microsoft.com/office/officeart/2018/2/layout/IconLabelList"/>
    <dgm:cxn modelId="{5CFD039D-11C5-4399-B253-6FCF60901301}" type="presParOf" srcId="{50B746B0-23DE-4744-9121-6AA542ED8F55}" destId="{D0D179F6-B8D2-48F3-942B-57FF9820B614}" srcOrd="2" destOrd="0" presId="urn:microsoft.com/office/officeart/2018/2/layout/IconLabelList"/>
    <dgm:cxn modelId="{6A808EDC-C46A-47AE-A1AC-C083AC775D5B}" type="presParOf" srcId="{D0D179F6-B8D2-48F3-942B-57FF9820B614}" destId="{2D7987FC-DB12-434E-B96F-58BF7B397C7F}" srcOrd="0" destOrd="0" presId="urn:microsoft.com/office/officeart/2018/2/layout/IconLabelList"/>
    <dgm:cxn modelId="{4EA54A80-2C68-4A03-B2C0-38E3AA791022}" type="presParOf" srcId="{D0D179F6-B8D2-48F3-942B-57FF9820B614}" destId="{94D5C59B-EABD-417C-8F7D-660E263888BA}" srcOrd="1" destOrd="0" presId="urn:microsoft.com/office/officeart/2018/2/layout/IconLabelList"/>
    <dgm:cxn modelId="{FEAD5C32-A736-4EB8-AC94-2F719C4AD16E}" type="presParOf" srcId="{D0D179F6-B8D2-48F3-942B-57FF9820B614}" destId="{C2FE00E9-4530-4BAD-AE3B-3FE52C1D4D24}" srcOrd="2" destOrd="0" presId="urn:microsoft.com/office/officeart/2018/2/layout/IconLabelList"/>
    <dgm:cxn modelId="{3F7DDF49-7FFD-422E-9F32-B5D656940C43}" type="presParOf" srcId="{50B746B0-23DE-4744-9121-6AA542ED8F55}" destId="{712847F2-FC81-4F46-9048-7E0A35EC565F}" srcOrd="3" destOrd="0" presId="urn:microsoft.com/office/officeart/2018/2/layout/IconLabelList"/>
    <dgm:cxn modelId="{AEF27883-320A-4045-A377-5B66E9C2F67D}" type="presParOf" srcId="{50B746B0-23DE-4744-9121-6AA542ED8F55}" destId="{B18350DC-9A45-4FFB-A9DD-6C74EAFF1C19}" srcOrd="4" destOrd="0" presId="urn:microsoft.com/office/officeart/2018/2/layout/IconLabelList"/>
    <dgm:cxn modelId="{55EB3FFD-A3EF-4ACA-BC06-DE734E2173AA}" type="presParOf" srcId="{B18350DC-9A45-4FFB-A9DD-6C74EAFF1C19}" destId="{03B24929-8C4A-45ED-8BCA-3B14708B615F}" srcOrd="0" destOrd="0" presId="urn:microsoft.com/office/officeart/2018/2/layout/IconLabelList"/>
    <dgm:cxn modelId="{3B03BDED-325D-4A0E-92A9-8C320023CD85}" type="presParOf" srcId="{B18350DC-9A45-4FFB-A9DD-6C74EAFF1C19}" destId="{5F0F471F-45D5-491F-9BD0-49628B6F8D94}" srcOrd="1" destOrd="0" presId="urn:microsoft.com/office/officeart/2018/2/layout/IconLabelList"/>
    <dgm:cxn modelId="{965653AB-7C03-4A2A-A1B1-315027C358CC}" type="presParOf" srcId="{B18350DC-9A45-4FFB-A9DD-6C74EAFF1C19}" destId="{3AD6B0F9-D108-4A15-9D46-0AC3490DA5A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388886-3D6C-458A-BE29-AD1A5FDD6E4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C1531-4422-463A-B085-F806686822A3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Flexible and easily scalable</a:t>
          </a:r>
          <a:endParaRPr lang="en-US"/>
        </a:p>
      </dgm:t>
    </dgm:pt>
    <dgm:pt modelId="{45DC0A76-E59B-46AD-8D65-CC13AC365819}" type="parTrans" cxnId="{7C6F7A07-B82E-4534-B4FD-4DE1FDF85BE8}">
      <dgm:prSet/>
      <dgm:spPr/>
      <dgm:t>
        <a:bodyPr/>
        <a:lstStyle/>
        <a:p>
          <a:endParaRPr lang="en-US"/>
        </a:p>
      </dgm:t>
    </dgm:pt>
    <dgm:pt modelId="{4C6ACD3D-EE93-4746-9BB4-048D27D4BF46}" type="sibTrans" cxnId="{7C6F7A07-B82E-4534-B4FD-4DE1FDF85BE8}">
      <dgm:prSet/>
      <dgm:spPr/>
      <dgm:t>
        <a:bodyPr/>
        <a:lstStyle/>
        <a:p>
          <a:endParaRPr lang="en-US"/>
        </a:p>
      </dgm:t>
    </dgm:pt>
    <dgm:pt modelId="{57F555E5-ECA2-4B17-9681-DDC72A4EAC85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Low investment costs</a:t>
          </a:r>
          <a:endParaRPr lang="en-US"/>
        </a:p>
      </dgm:t>
    </dgm:pt>
    <dgm:pt modelId="{BEF7DB05-72CD-4DA3-AAA6-63E8907F77D7}" type="parTrans" cxnId="{D542EEA2-D637-4418-9E01-B2761CB7DB0D}">
      <dgm:prSet/>
      <dgm:spPr/>
      <dgm:t>
        <a:bodyPr/>
        <a:lstStyle/>
        <a:p>
          <a:endParaRPr lang="en-US"/>
        </a:p>
      </dgm:t>
    </dgm:pt>
    <dgm:pt modelId="{D7D1356A-AC22-426C-B081-889E85125255}" type="sibTrans" cxnId="{D542EEA2-D637-4418-9E01-B2761CB7DB0D}">
      <dgm:prSet/>
      <dgm:spPr/>
      <dgm:t>
        <a:bodyPr/>
        <a:lstStyle/>
        <a:p>
          <a:endParaRPr lang="en-US"/>
        </a:p>
      </dgm:t>
    </dgm:pt>
    <dgm:pt modelId="{CCB6B193-7748-48F7-B153-DBB9D7A94B64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Increased productivity</a:t>
          </a:r>
          <a:endParaRPr lang="en-US"/>
        </a:p>
      </dgm:t>
    </dgm:pt>
    <dgm:pt modelId="{5E4ADA3E-8E33-4842-9B25-C85D5251DBA3}" type="parTrans" cxnId="{46ADA142-DC98-49F9-AA76-0D3B29E5B389}">
      <dgm:prSet/>
      <dgm:spPr/>
      <dgm:t>
        <a:bodyPr/>
        <a:lstStyle/>
        <a:p>
          <a:endParaRPr lang="en-US"/>
        </a:p>
      </dgm:t>
    </dgm:pt>
    <dgm:pt modelId="{88954D37-F90A-4403-8432-C750A8C3B3C0}" type="sibTrans" cxnId="{46ADA142-DC98-49F9-AA76-0D3B29E5B389}">
      <dgm:prSet/>
      <dgm:spPr/>
      <dgm:t>
        <a:bodyPr/>
        <a:lstStyle/>
        <a:p>
          <a:endParaRPr lang="en-US"/>
        </a:p>
      </dgm:t>
    </dgm:pt>
    <dgm:pt modelId="{E0AC6F42-2330-4E3A-9054-56FB203E01D5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24/7 up and running</a:t>
          </a:r>
          <a:endParaRPr lang="en-US"/>
        </a:p>
      </dgm:t>
    </dgm:pt>
    <dgm:pt modelId="{651AFBD7-0EBC-40A2-9666-A2617169F903}" type="parTrans" cxnId="{01CEFDB6-C159-4C34-8571-7C5523108046}">
      <dgm:prSet/>
      <dgm:spPr/>
      <dgm:t>
        <a:bodyPr/>
        <a:lstStyle/>
        <a:p>
          <a:endParaRPr lang="en-US"/>
        </a:p>
      </dgm:t>
    </dgm:pt>
    <dgm:pt modelId="{8E442DAC-2A9A-441A-A749-A12BE503A869}" type="sibTrans" cxnId="{01CEFDB6-C159-4C34-8571-7C5523108046}">
      <dgm:prSet/>
      <dgm:spPr/>
      <dgm:t>
        <a:bodyPr/>
        <a:lstStyle/>
        <a:p>
          <a:endParaRPr lang="en-US"/>
        </a:p>
      </dgm:t>
    </dgm:pt>
    <dgm:pt modelId="{32359A12-9050-4C1F-A750-FB833DFEB23C}" type="pres">
      <dgm:prSet presAssocID="{06388886-3D6C-458A-BE29-AD1A5FDD6E46}" presName="root" presStyleCnt="0">
        <dgm:presLayoutVars>
          <dgm:dir/>
          <dgm:resizeHandles val="exact"/>
        </dgm:presLayoutVars>
      </dgm:prSet>
      <dgm:spPr/>
    </dgm:pt>
    <dgm:pt modelId="{5D165492-76E0-4396-BA4C-425F9ECF84B0}" type="pres">
      <dgm:prSet presAssocID="{817C1531-4422-463A-B085-F806686822A3}" presName="compNode" presStyleCnt="0"/>
      <dgm:spPr/>
    </dgm:pt>
    <dgm:pt modelId="{B7D8A926-A132-4F60-930A-188F01D37A0B}" type="pres">
      <dgm:prSet presAssocID="{817C1531-4422-463A-B085-F806686822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ter"/>
        </a:ext>
      </dgm:extLst>
    </dgm:pt>
    <dgm:pt modelId="{BDA965B8-EFFD-424A-8B3A-7C585C498777}" type="pres">
      <dgm:prSet presAssocID="{817C1531-4422-463A-B085-F806686822A3}" presName="spaceRect" presStyleCnt="0"/>
      <dgm:spPr/>
    </dgm:pt>
    <dgm:pt modelId="{BFEC1CDB-53D4-4C19-8CD0-ECD420E284A5}" type="pres">
      <dgm:prSet presAssocID="{817C1531-4422-463A-B085-F806686822A3}" presName="textRect" presStyleLbl="revTx" presStyleIdx="0" presStyleCnt="4">
        <dgm:presLayoutVars>
          <dgm:chMax val="1"/>
          <dgm:chPref val="1"/>
        </dgm:presLayoutVars>
      </dgm:prSet>
      <dgm:spPr/>
    </dgm:pt>
    <dgm:pt modelId="{00F4435B-B20B-480D-9576-1B78D812D14D}" type="pres">
      <dgm:prSet presAssocID="{4C6ACD3D-EE93-4746-9BB4-048D27D4BF46}" presName="sibTrans" presStyleCnt="0"/>
      <dgm:spPr/>
    </dgm:pt>
    <dgm:pt modelId="{593EFD18-A0B3-4352-9EAD-080CC320B661}" type="pres">
      <dgm:prSet presAssocID="{57F555E5-ECA2-4B17-9681-DDC72A4EAC85}" presName="compNode" presStyleCnt="0"/>
      <dgm:spPr/>
    </dgm:pt>
    <dgm:pt modelId="{BC2C05E3-FCBA-4D89-B1A2-5770D180C18C}" type="pres">
      <dgm:prSet presAssocID="{57F555E5-ECA2-4B17-9681-DDC72A4EAC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ld"/>
        </a:ext>
      </dgm:extLst>
    </dgm:pt>
    <dgm:pt modelId="{DD83B4E6-0940-4DA0-B48E-530C51AF0ED7}" type="pres">
      <dgm:prSet presAssocID="{57F555E5-ECA2-4B17-9681-DDC72A4EAC85}" presName="spaceRect" presStyleCnt="0"/>
      <dgm:spPr/>
    </dgm:pt>
    <dgm:pt modelId="{7E06464E-E91F-44A5-AF6E-F01468FBDD21}" type="pres">
      <dgm:prSet presAssocID="{57F555E5-ECA2-4B17-9681-DDC72A4EAC85}" presName="textRect" presStyleLbl="revTx" presStyleIdx="1" presStyleCnt="4">
        <dgm:presLayoutVars>
          <dgm:chMax val="1"/>
          <dgm:chPref val="1"/>
        </dgm:presLayoutVars>
      </dgm:prSet>
      <dgm:spPr/>
    </dgm:pt>
    <dgm:pt modelId="{C8DB6249-9243-436D-97C6-BFFD4FD58572}" type="pres">
      <dgm:prSet presAssocID="{D7D1356A-AC22-426C-B081-889E85125255}" presName="sibTrans" presStyleCnt="0"/>
      <dgm:spPr/>
    </dgm:pt>
    <dgm:pt modelId="{474A8BBB-21AE-4707-A409-F81E2B358FBE}" type="pres">
      <dgm:prSet presAssocID="{CCB6B193-7748-48F7-B153-DBB9D7A94B64}" presName="compNode" presStyleCnt="0"/>
      <dgm:spPr/>
    </dgm:pt>
    <dgm:pt modelId="{FD5FF130-20F9-4A50-99D0-F7DBAAA5FAAA}" type="pres">
      <dgm:prSet presAssocID="{CCB6B193-7748-48F7-B153-DBB9D7A94B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3015CDF-3A81-4B33-A1D1-F4DD9F7B50C5}" type="pres">
      <dgm:prSet presAssocID="{CCB6B193-7748-48F7-B153-DBB9D7A94B64}" presName="spaceRect" presStyleCnt="0"/>
      <dgm:spPr/>
    </dgm:pt>
    <dgm:pt modelId="{3CE416C1-2FA4-42FF-A01C-05924BEC7C9F}" type="pres">
      <dgm:prSet presAssocID="{CCB6B193-7748-48F7-B153-DBB9D7A94B64}" presName="textRect" presStyleLbl="revTx" presStyleIdx="2" presStyleCnt="4">
        <dgm:presLayoutVars>
          <dgm:chMax val="1"/>
          <dgm:chPref val="1"/>
        </dgm:presLayoutVars>
      </dgm:prSet>
      <dgm:spPr/>
    </dgm:pt>
    <dgm:pt modelId="{29D9D5B1-6FEF-4905-A807-19730C5BDC2E}" type="pres">
      <dgm:prSet presAssocID="{88954D37-F90A-4403-8432-C750A8C3B3C0}" presName="sibTrans" presStyleCnt="0"/>
      <dgm:spPr/>
    </dgm:pt>
    <dgm:pt modelId="{8B97910D-3CB1-4E3B-8CD7-F239E08CC3A3}" type="pres">
      <dgm:prSet presAssocID="{E0AC6F42-2330-4E3A-9054-56FB203E01D5}" presName="compNode" presStyleCnt="0"/>
      <dgm:spPr/>
    </dgm:pt>
    <dgm:pt modelId="{B1C097C5-E77E-44DF-B9C1-CD5DEE2D26CC}" type="pres">
      <dgm:prSet presAssocID="{E0AC6F42-2330-4E3A-9054-56FB203E01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345D2803-DE18-410F-8F9B-68D57913D63C}" type="pres">
      <dgm:prSet presAssocID="{E0AC6F42-2330-4E3A-9054-56FB203E01D5}" presName="spaceRect" presStyleCnt="0"/>
      <dgm:spPr/>
    </dgm:pt>
    <dgm:pt modelId="{3113BB49-C2BA-4EC3-9E0B-6A7404F288D7}" type="pres">
      <dgm:prSet presAssocID="{E0AC6F42-2330-4E3A-9054-56FB203E01D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C6F7A07-B82E-4534-B4FD-4DE1FDF85BE8}" srcId="{06388886-3D6C-458A-BE29-AD1A5FDD6E46}" destId="{817C1531-4422-463A-B085-F806686822A3}" srcOrd="0" destOrd="0" parTransId="{45DC0A76-E59B-46AD-8D65-CC13AC365819}" sibTransId="{4C6ACD3D-EE93-4746-9BB4-048D27D4BF46}"/>
    <dgm:cxn modelId="{46ADA142-DC98-49F9-AA76-0D3B29E5B389}" srcId="{06388886-3D6C-458A-BE29-AD1A5FDD6E46}" destId="{CCB6B193-7748-48F7-B153-DBB9D7A94B64}" srcOrd="2" destOrd="0" parTransId="{5E4ADA3E-8E33-4842-9B25-C85D5251DBA3}" sibTransId="{88954D37-F90A-4403-8432-C750A8C3B3C0}"/>
    <dgm:cxn modelId="{02596B43-8FA8-40FE-8860-E0743B293EA4}" type="presOf" srcId="{817C1531-4422-463A-B085-F806686822A3}" destId="{BFEC1CDB-53D4-4C19-8CD0-ECD420E284A5}" srcOrd="0" destOrd="0" presId="urn:microsoft.com/office/officeart/2018/2/layout/IconLabelList"/>
    <dgm:cxn modelId="{55BE008D-BD06-4500-91E2-ED95D7F66430}" type="presOf" srcId="{E0AC6F42-2330-4E3A-9054-56FB203E01D5}" destId="{3113BB49-C2BA-4EC3-9E0B-6A7404F288D7}" srcOrd="0" destOrd="0" presId="urn:microsoft.com/office/officeart/2018/2/layout/IconLabelList"/>
    <dgm:cxn modelId="{D542EEA2-D637-4418-9E01-B2761CB7DB0D}" srcId="{06388886-3D6C-458A-BE29-AD1A5FDD6E46}" destId="{57F555E5-ECA2-4B17-9681-DDC72A4EAC85}" srcOrd="1" destOrd="0" parTransId="{BEF7DB05-72CD-4DA3-AAA6-63E8907F77D7}" sibTransId="{D7D1356A-AC22-426C-B081-889E85125255}"/>
    <dgm:cxn modelId="{447EE2A5-BE34-43B0-8699-CE19CFFF0CFB}" type="presOf" srcId="{CCB6B193-7748-48F7-B153-DBB9D7A94B64}" destId="{3CE416C1-2FA4-42FF-A01C-05924BEC7C9F}" srcOrd="0" destOrd="0" presId="urn:microsoft.com/office/officeart/2018/2/layout/IconLabelList"/>
    <dgm:cxn modelId="{216891B3-5C1B-4382-9F98-F862BDCB1ADA}" type="presOf" srcId="{57F555E5-ECA2-4B17-9681-DDC72A4EAC85}" destId="{7E06464E-E91F-44A5-AF6E-F01468FBDD21}" srcOrd="0" destOrd="0" presId="urn:microsoft.com/office/officeart/2018/2/layout/IconLabelList"/>
    <dgm:cxn modelId="{01CEFDB6-C159-4C34-8571-7C5523108046}" srcId="{06388886-3D6C-458A-BE29-AD1A5FDD6E46}" destId="{E0AC6F42-2330-4E3A-9054-56FB203E01D5}" srcOrd="3" destOrd="0" parTransId="{651AFBD7-0EBC-40A2-9666-A2617169F903}" sibTransId="{8E442DAC-2A9A-441A-A749-A12BE503A869}"/>
    <dgm:cxn modelId="{4448F0EF-04AD-4FBE-B272-53DDBBADE556}" type="presOf" srcId="{06388886-3D6C-458A-BE29-AD1A5FDD6E46}" destId="{32359A12-9050-4C1F-A750-FB833DFEB23C}" srcOrd="0" destOrd="0" presId="urn:microsoft.com/office/officeart/2018/2/layout/IconLabelList"/>
    <dgm:cxn modelId="{23AB8DC2-9A5A-4581-9BC8-B7BC2275405A}" type="presParOf" srcId="{32359A12-9050-4C1F-A750-FB833DFEB23C}" destId="{5D165492-76E0-4396-BA4C-425F9ECF84B0}" srcOrd="0" destOrd="0" presId="urn:microsoft.com/office/officeart/2018/2/layout/IconLabelList"/>
    <dgm:cxn modelId="{36917CD4-C482-4CFB-A586-098091A4E800}" type="presParOf" srcId="{5D165492-76E0-4396-BA4C-425F9ECF84B0}" destId="{B7D8A926-A132-4F60-930A-188F01D37A0B}" srcOrd="0" destOrd="0" presId="urn:microsoft.com/office/officeart/2018/2/layout/IconLabelList"/>
    <dgm:cxn modelId="{605EC781-C85A-4882-9AD2-5092AABD0127}" type="presParOf" srcId="{5D165492-76E0-4396-BA4C-425F9ECF84B0}" destId="{BDA965B8-EFFD-424A-8B3A-7C585C498777}" srcOrd="1" destOrd="0" presId="urn:microsoft.com/office/officeart/2018/2/layout/IconLabelList"/>
    <dgm:cxn modelId="{C2226E44-7FD8-40BA-A031-D18E8A0ACD3F}" type="presParOf" srcId="{5D165492-76E0-4396-BA4C-425F9ECF84B0}" destId="{BFEC1CDB-53D4-4C19-8CD0-ECD420E284A5}" srcOrd="2" destOrd="0" presId="urn:microsoft.com/office/officeart/2018/2/layout/IconLabelList"/>
    <dgm:cxn modelId="{0CD8C098-198D-464D-8FA5-0003F67C40A5}" type="presParOf" srcId="{32359A12-9050-4C1F-A750-FB833DFEB23C}" destId="{00F4435B-B20B-480D-9576-1B78D812D14D}" srcOrd="1" destOrd="0" presId="urn:microsoft.com/office/officeart/2018/2/layout/IconLabelList"/>
    <dgm:cxn modelId="{C66373C0-B46E-4D74-A54F-EC59106C6D14}" type="presParOf" srcId="{32359A12-9050-4C1F-A750-FB833DFEB23C}" destId="{593EFD18-A0B3-4352-9EAD-080CC320B661}" srcOrd="2" destOrd="0" presId="urn:microsoft.com/office/officeart/2018/2/layout/IconLabelList"/>
    <dgm:cxn modelId="{240FD6F7-3CA7-4864-8CD6-146AD045B446}" type="presParOf" srcId="{593EFD18-A0B3-4352-9EAD-080CC320B661}" destId="{BC2C05E3-FCBA-4D89-B1A2-5770D180C18C}" srcOrd="0" destOrd="0" presId="urn:microsoft.com/office/officeart/2018/2/layout/IconLabelList"/>
    <dgm:cxn modelId="{D44EE331-8384-45FD-9808-AC1AA278D322}" type="presParOf" srcId="{593EFD18-A0B3-4352-9EAD-080CC320B661}" destId="{DD83B4E6-0940-4DA0-B48E-530C51AF0ED7}" srcOrd="1" destOrd="0" presId="urn:microsoft.com/office/officeart/2018/2/layout/IconLabelList"/>
    <dgm:cxn modelId="{366CDA00-12C5-4F14-8F49-DDDE7653C251}" type="presParOf" srcId="{593EFD18-A0B3-4352-9EAD-080CC320B661}" destId="{7E06464E-E91F-44A5-AF6E-F01468FBDD21}" srcOrd="2" destOrd="0" presId="urn:microsoft.com/office/officeart/2018/2/layout/IconLabelList"/>
    <dgm:cxn modelId="{5DAC5EDC-7CD8-4B79-888D-8E931E6A3271}" type="presParOf" srcId="{32359A12-9050-4C1F-A750-FB833DFEB23C}" destId="{C8DB6249-9243-436D-97C6-BFFD4FD58572}" srcOrd="3" destOrd="0" presId="urn:microsoft.com/office/officeart/2018/2/layout/IconLabelList"/>
    <dgm:cxn modelId="{923D4D3F-A8C5-44C9-B3F5-51F80E44F166}" type="presParOf" srcId="{32359A12-9050-4C1F-A750-FB833DFEB23C}" destId="{474A8BBB-21AE-4707-A409-F81E2B358FBE}" srcOrd="4" destOrd="0" presId="urn:microsoft.com/office/officeart/2018/2/layout/IconLabelList"/>
    <dgm:cxn modelId="{467EEF01-71F4-4CA4-B87E-2090CE3A5815}" type="presParOf" srcId="{474A8BBB-21AE-4707-A409-F81E2B358FBE}" destId="{FD5FF130-20F9-4A50-99D0-F7DBAAA5FAAA}" srcOrd="0" destOrd="0" presId="urn:microsoft.com/office/officeart/2018/2/layout/IconLabelList"/>
    <dgm:cxn modelId="{8026BE3E-C70F-4F08-A4C3-7743CF4667E4}" type="presParOf" srcId="{474A8BBB-21AE-4707-A409-F81E2B358FBE}" destId="{63015CDF-3A81-4B33-A1D1-F4DD9F7B50C5}" srcOrd="1" destOrd="0" presId="urn:microsoft.com/office/officeart/2018/2/layout/IconLabelList"/>
    <dgm:cxn modelId="{3DAB8831-0E59-4952-8F27-1A375A760840}" type="presParOf" srcId="{474A8BBB-21AE-4707-A409-F81E2B358FBE}" destId="{3CE416C1-2FA4-42FF-A01C-05924BEC7C9F}" srcOrd="2" destOrd="0" presId="urn:microsoft.com/office/officeart/2018/2/layout/IconLabelList"/>
    <dgm:cxn modelId="{05E8EF0F-AEFF-48C7-8E28-732DCCCCD7F8}" type="presParOf" srcId="{32359A12-9050-4C1F-A750-FB833DFEB23C}" destId="{29D9D5B1-6FEF-4905-A807-19730C5BDC2E}" srcOrd="5" destOrd="0" presId="urn:microsoft.com/office/officeart/2018/2/layout/IconLabelList"/>
    <dgm:cxn modelId="{DFD06860-13C7-4228-9578-7535FBEC46D6}" type="presParOf" srcId="{32359A12-9050-4C1F-A750-FB833DFEB23C}" destId="{8B97910D-3CB1-4E3B-8CD7-F239E08CC3A3}" srcOrd="6" destOrd="0" presId="urn:microsoft.com/office/officeart/2018/2/layout/IconLabelList"/>
    <dgm:cxn modelId="{DE3B7EFE-0846-4825-A1CE-A43FE46A1C4F}" type="presParOf" srcId="{8B97910D-3CB1-4E3B-8CD7-F239E08CC3A3}" destId="{B1C097C5-E77E-44DF-B9C1-CD5DEE2D26CC}" srcOrd="0" destOrd="0" presId="urn:microsoft.com/office/officeart/2018/2/layout/IconLabelList"/>
    <dgm:cxn modelId="{F8A4469A-60CD-4AC3-8B6D-B10DC024290A}" type="presParOf" srcId="{8B97910D-3CB1-4E3B-8CD7-F239E08CC3A3}" destId="{345D2803-DE18-410F-8F9B-68D57913D63C}" srcOrd="1" destOrd="0" presId="urn:microsoft.com/office/officeart/2018/2/layout/IconLabelList"/>
    <dgm:cxn modelId="{7437E1BC-AE44-4746-A115-154D1F0D4740}" type="presParOf" srcId="{8B97910D-3CB1-4E3B-8CD7-F239E08CC3A3}" destId="{3113BB49-C2BA-4EC3-9E0B-6A7404F288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3CF414-15FB-4761-8AC0-260786C1C91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E93106-6486-4B4D-A701-879D6DC25493}">
      <dgm:prSet/>
      <dgm:spPr/>
      <dgm:t>
        <a:bodyPr/>
        <a:lstStyle/>
        <a:p>
          <a:r>
            <a:rPr lang="en-US"/>
            <a:t>Strawberry picking robot</a:t>
          </a:r>
        </a:p>
      </dgm:t>
    </dgm:pt>
    <dgm:pt modelId="{EEED29C3-B0C4-459F-8BA4-C8CFC0AF1D87}" type="parTrans" cxnId="{ED731628-4A20-45A0-9995-5C7FA906B809}">
      <dgm:prSet/>
      <dgm:spPr/>
      <dgm:t>
        <a:bodyPr/>
        <a:lstStyle/>
        <a:p>
          <a:endParaRPr lang="en-US"/>
        </a:p>
      </dgm:t>
    </dgm:pt>
    <dgm:pt modelId="{DDF031F5-E6A1-4DFB-B5F1-E893178CC22C}" type="sibTrans" cxnId="{ED731628-4A20-45A0-9995-5C7FA906B809}">
      <dgm:prSet/>
      <dgm:spPr/>
      <dgm:t>
        <a:bodyPr/>
        <a:lstStyle/>
        <a:p>
          <a:endParaRPr lang="en-US"/>
        </a:p>
      </dgm:t>
    </dgm:pt>
    <dgm:pt modelId="{E1E778DC-2DED-43D2-9EA9-3C58E17D1E33}">
      <dgm:prSet/>
      <dgm:spPr/>
      <dgm:t>
        <a:bodyPr/>
        <a:lstStyle/>
        <a:p>
          <a:r>
            <a:rPr lang="en-US"/>
            <a:t>Garbage sorting robot</a:t>
          </a:r>
        </a:p>
      </dgm:t>
    </dgm:pt>
    <dgm:pt modelId="{5AC1AC48-2A27-4020-9693-EDF0E9FC7F2D}" type="parTrans" cxnId="{180B6997-092A-400A-8CE4-1A95AC7B6244}">
      <dgm:prSet/>
      <dgm:spPr/>
      <dgm:t>
        <a:bodyPr/>
        <a:lstStyle/>
        <a:p>
          <a:endParaRPr lang="en-US"/>
        </a:p>
      </dgm:t>
    </dgm:pt>
    <dgm:pt modelId="{BD221C87-381F-4634-85AC-96B7A1635B2B}" type="sibTrans" cxnId="{180B6997-092A-400A-8CE4-1A95AC7B6244}">
      <dgm:prSet/>
      <dgm:spPr/>
      <dgm:t>
        <a:bodyPr/>
        <a:lstStyle/>
        <a:p>
          <a:endParaRPr lang="en-US"/>
        </a:p>
      </dgm:t>
    </dgm:pt>
    <dgm:pt modelId="{50AC01E5-B7CE-452B-B43B-B8C178D82E56}">
      <dgm:prSet/>
      <dgm:spPr/>
      <dgm:t>
        <a:bodyPr/>
        <a:lstStyle/>
        <a:p>
          <a:r>
            <a:rPr lang="en-US"/>
            <a:t>Bug spraying robot</a:t>
          </a:r>
        </a:p>
      </dgm:t>
    </dgm:pt>
    <dgm:pt modelId="{DBCD8DDE-A5A5-4EF9-A3E0-95191D60D04B}" type="parTrans" cxnId="{F88C2B28-032B-46A7-A468-79D9E7AE807E}">
      <dgm:prSet/>
      <dgm:spPr/>
      <dgm:t>
        <a:bodyPr/>
        <a:lstStyle/>
        <a:p>
          <a:endParaRPr lang="en-US"/>
        </a:p>
      </dgm:t>
    </dgm:pt>
    <dgm:pt modelId="{F09E4EBA-DB1B-4BFC-B100-F5EBF0EBE9A9}" type="sibTrans" cxnId="{F88C2B28-032B-46A7-A468-79D9E7AE807E}">
      <dgm:prSet/>
      <dgm:spPr/>
      <dgm:t>
        <a:bodyPr/>
        <a:lstStyle/>
        <a:p>
          <a:endParaRPr lang="en-US"/>
        </a:p>
      </dgm:t>
    </dgm:pt>
    <dgm:pt modelId="{DB2AACA5-3B30-4181-8D31-E85590B7E170}">
      <dgm:prSet/>
      <dgm:spPr/>
      <dgm:t>
        <a:bodyPr/>
        <a:lstStyle/>
        <a:p>
          <a:r>
            <a:rPr lang="en-US"/>
            <a:t>Watering system</a:t>
          </a:r>
        </a:p>
      </dgm:t>
    </dgm:pt>
    <dgm:pt modelId="{5957EA3C-911D-42A1-9434-9BD983E9C470}" type="parTrans" cxnId="{B6365229-ED97-4F13-98AF-885E9FD31A69}">
      <dgm:prSet/>
      <dgm:spPr/>
      <dgm:t>
        <a:bodyPr/>
        <a:lstStyle/>
        <a:p>
          <a:endParaRPr lang="en-US"/>
        </a:p>
      </dgm:t>
    </dgm:pt>
    <dgm:pt modelId="{0091CD2F-2E41-4B3A-888F-211E8A3CFBF6}" type="sibTrans" cxnId="{B6365229-ED97-4F13-98AF-885E9FD31A69}">
      <dgm:prSet/>
      <dgm:spPr/>
      <dgm:t>
        <a:bodyPr/>
        <a:lstStyle/>
        <a:p>
          <a:endParaRPr lang="en-US"/>
        </a:p>
      </dgm:t>
    </dgm:pt>
    <dgm:pt modelId="{0ECFDA3E-C86B-4C4C-A2FA-E84B315B1CB6}" type="pres">
      <dgm:prSet presAssocID="{8C3CF414-15FB-4761-8AC0-260786C1C915}" presName="root" presStyleCnt="0">
        <dgm:presLayoutVars>
          <dgm:dir/>
          <dgm:resizeHandles val="exact"/>
        </dgm:presLayoutVars>
      </dgm:prSet>
      <dgm:spPr/>
    </dgm:pt>
    <dgm:pt modelId="{31068CB7-770F-4930-A2D3-847FC075A64D}" type="pres">
      <dgm:prSet presAssocID="{21E93106-6486-4B4D-A701-879D6DC25493}" presName="compNode" presStyleCnt="0"/>
      <dgm:spPr/>
    </dgm:pt>
    <dgm:pt modelId="{9B62DBEC-F59F-4F02-AA3B-95AB4D1A734D}" type="pres">
      <dgm:prSet presAssocID="{21E93106-6486-4B4D-A701-879D6DC254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awberry with solid fill"/>
        </a:ext>
      </dgm:extLst>
    </dgm:pt>
    <dgm:pt modelId="{7CC4CAB1-5D8B-4000-A67F-630FA3ACD859}" type="pres">
      <dgm:prSet presAssocID="{21E93106-6486-4B4D-A701-879D6DC25493}" presName="spaceRect" presStyleCnt="0"/>
      <dgm:spPr/>
    </dgm:pt>
    <dgm:pt modelId="{99B0FC56-0B4F-4C63-842C-0197C6A4CF02}" type="pres">
      <dgm:prSet presAssocID="{21E93106-6486-4B4D-A701-879D6DC25493}" presName="textRect" presStyleLbl="revTx" presStyleIdx="0" presStyleCnt="4">
        <dgm:presLayoutVars>
          <dgm:chMax val="1"/>
          <dgm:chPref val="1"/>
        </dgm:presLayoutVars>
      </dgm:prSet>
      <dgm:spPr/>
    </dgm:pt>
    <dgm:pt modelId="{D883E5A9-E1CB-4E10-88B7-9DFF6A4B644C}" type="pres">
      <dgm:prSet presAssocID="{DDF031F5-E6A1-4DFB-B5F1-E893178CC22C}" presName="sibTrans" presStyleCnt="0"/>
      <dgm:spPr/>
    </dgm:pt>
    <dgm:pt modelId="{803FA6E0-1A3C-4FA0-940A-1861C8EB1725}" type="pres">
      <dgm:prSet presAssocID="{E1E778DC-2DED-43D2-9EA9-3C58E17D1E33}" presName="compNode" presStyleCnt="0"/>
      <dgm:spPr/>
    </dgm:pt>
    <dgm:pt modelId="{9362B3DB-93B6-4004-9B37-58DB9DB2FE41}" type="pres">
      <dgm:prSet presAssocID="{E1E778DC-2DED-43D2-9EA9-3C58E17D1E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17278394-8F51-4238-A76D-119A8FD90379}" type="pres">
      <dgm:prSet presAssocID="{E1E778DC-2DED-43D2-9EA9-3C58E17D1E33}" presName="spaceRect" presStyleCnt="0"/>
      <dgm:spPr/>
    </dgm:pt>
    <dgm:pt modelId="{80658546-C26B-4EC6-AAB7-6A94A4C8ABD1}" type="pres">
      <dgm:prSet presAssocID="{E1E778DC-2DED-43D2-9EA9-3C58E17D1E33}" presName="textRect" presStyleLbl="revTx" presStyleIdx="1" presStyleCnt="4">
        <dgm:presLayoutVars>
          <dgm:chMax val="1"/>
          <dgm:chPref val="1"/>
        </dgm:presLayoutVars>
      </dgm:prSet>
      <dgm:spPr/>
    </dgm:pt>
    <dgm:pt modelId="{4F0F0618-D42C-4784-B686-9D1A3F5C09CF}" type="pres">
      <dgm:prSet presAssocID="{BD221C87-381F-4634-85AC-96B7A1635B2B}" presName="sibTrans" presStyleCnt="0"/>
      <dgm:spPr/>
    </dgm:pt>
    <dgm:pt modelId="{D96A97FD-4DAC-4CF1-AF24-51CBCFA19B81}" type="pres">
      <dgm:prSet presAssocID="{50AC01E5-B7CE-452B-B43B-B8C178D82E56}" presName="compNode" presStyleCnt="0"/>
      <dgm:spPr/>
    </dgm:pt>
    <dgm:pt modelId="{6E9F1DAF-B9F2-47B7-A053-0B136842495F}" type="pres">
      <dgm:prSet presAssocID="{50AC01E5-B7CE-452B-B43B-B8C178D82E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spray"/>
        </a:ext>
      </dgm:extLst>
    </dgm:pt>
    <dgm:pt modelId="{9C7E8399-C41B-4997-A09D-5CACF467B703}" type="pres">
      <dgm:prSet presAssocID="{50AC01E5-B7CE-452B-B43B-B8C178D82E56}" presName="spaceRect" presStyleCnt="0"/>
      <dgm:spPr/>
    </dgm:pt>
    <dgm:pt modelId="{147CCB08-E6AA-4D2B-9CFB-07358E6FE731}" type="pres">
      <dgm:prSet presAssocID="{50AC01E5-B7CE-452B-B43B-B8C178D82E56}" presName="textRect" presStyleLbl="revTx" presStyleIdx="2" presStyleCnt="4">
        <dgm:presLayoutVars>
          <dgm:chMax val="1"/>
          <dgm:chPref val="1"/>
        </dgm:presLayoutVars>
      </dgm:prSet>
      <dgm:spPr/>
    </dgm:pt>
    <dgm:pt modelId="{504B6D2A-DBC0-49F8-9999-B491C35FD3AC}" type="pres">
      <dgm:prSet presAssocID="{F09E4EBA-DB1B-4BFC-B100-F5EBF0EBE9A9}" presName="sibTrans" presStyleCnt="0"/>
      <dgm:spPr/>
    </dgm:pt>
    <dgm:pt modelId="{72AC974D-956D-4552-A0C2-EF83E312F604}" type="pres">
      <dgm:prSet presAssocID="{DB2AACA5-3B30-4181-8D31-E85590B7E170}" presName="compNode" presStyleCnt="0"/>
      <dgm:spPr/>
    </dgm:pt>
    <dgm:pt modelId="{58B1381A-C011-4D34-9773-56625DE3A1F3}" type="pres">
      <dgm:prSet presAssocID="{DB2AACA5-3B30-4181-8D31-E85590B7E17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ing pot"/>
        </a:ext>
      </dgm:extLst>
    </dgm:pt>
    <dgm:pt modelId="{A57DC110-AA6B-4005-B209-139D5CD0111D}" type="pres">
      <dgm:prSet presAssocID="{DB2AACA5-3B30-4181-8D31-E85590B7E170}" presName="spaceRect" presStyleCnt="0"/>
      <dgm:spPr/>
    </dgm:pt>
    <dgm:pt modelId="{3656355D-09B1-4A71-932E-EB541F86F2A8}" type="pres">
      <dgm:prSet presAssocID="{DB2AACA5-3B30-4181-8D31-E85590B7E17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D731628-4A20-45A0-9995-5C7FA906B809}" srcId="{8C3CF414-15FB-4761-8AC0-260786C1C915}" destId="{21E93106-6486-4B4D-A701-879D6DC25493}" srcOrd="0" destOrd="0" parTransId="{EEED29C3-B0C4-459F-8BA4-C8CFC0AF1D87}" sibTransId="{DDF031F5-E6A1-4DFB-B5F1-E893178CC22C}"/>
    <dgm:cxn modelId="{F88C2B28-032B-46A7-A468-79D9E7AE807E}" srcId="{8C3CF414-15FB-4761-8AC0-260786C1C915}" destId="{50AC01E5-B7CE-452B-B43B-B8C178D82E56}" srcOrd="2" destOrd="0" parTransId="{DBCD8DDE-A5A5-4EF9-A3E0-95191D60D04B}" sibTransId="{F09E4EBA-DB1B-4BFC-B100-F5EBF0EBE9A9}"/>
    <dgm:cxn modelId="{B6365229-ED97-4F13-98AF-885E9FD31A69}" srcId="{8C3CF414-15FB-4761-8AC0-260786C1C915}" destId="{DB2AACA5-3B30-4181-8D31-E85590B7E170}" srcOrd="3" destOrd="0" parTransId="{5957EA3C-911D-42A1-9434-9BD983E9C470}" sibTransId="{0091CD2F-2E41-4B3A-888F-211E8A3CFBF6}"/>
    <dgm:cxn modelId="{D249A97E-2CB3-4A23-A19B-A1B6F4470A88}" type="presOf" srcId="{8C3CF414-15FB-4761-8AC0-260786C1C915}" destId="{0ECFDA3E-C86B-4C4C-A2FA-E84B315B1CB6}" srcOrd="0" destOrd="0" presId="urn:microsoft.com/office/officeart/2018/2/layout/IconLabelList"/>
    <dgm:cxn modelId="{180B6997-092A-400A-8CE4-1A95AC7B6244}" srcId="{8C3CF414-15FB-4761-8AC0-260786C1C915}" destId="{E1E778DC-2DED-43D2-9EA9-3C58E17D1E33}" srcOrd="1" destOrd="0" parTransId="{5AC1AC48-2A27-4020-9693-EDF0E9FC7F2D}" sibTransId="{BD221C87-381F-4634-85AC-96B7A1635B2B}"/>
    <dgm:cxn modelId="{1274C4A8-F97C-4602-8334-F18DE58348B8}" type="presOf" srcId="{21E93106-6486-4B4D-A701-879D6DC25493}" destId="{99B0FC56-0B4F-4C63-842C-0197C6A4CF02}" srcOrd="0" destOrd="0" presId="urn:microsoft.com/office/officeart/2018/2/layout/IconLabelList"/>
    <dgm:cxn modelId="{B3FAE5BC-13EE-45DC-9936-55A9D4CFE4B1}" type="presOf" srcId="{50AC01E5-B7CE-452B-B43B-B8C178D82E56}" destId="{147CCB08-E6AA-4D2B-9CFB-07358E6FE731}" srcOrd="0" destOrd="0" presId="urn:microsoft.com/office/officeart/2018/2/layout/IconLabelList"/>
    <dgm:cxn modelId="{97FB6DDB-0935-4145-8A39-CF9E843149C5}" type="presOf" srcId="{E1E778DC-2DED-43D2-9EA9-3C58E17D1E33}" destId="{80658546-C26B-4EC6-AAB7-6A94A4C8ABD1}" srcOrd="0" destOrd="0" presId="urn:microsoft.com/office/officeart/2018/2/layout/IconLabelList"/>
    <dgm:cxn modelId="{ABC1B7F6-939B-459F-AB55-7CE630278F63}" type="presOf" srcId="{DB2AACA5-3B30-4181-8D31-E85590B7E170}" destId="{3656355D-09B1-4A71-932E-EB541F86F2A8}" srcOrd="0" destOrd="0" presId="urn:microsoft.com/office/officeart/2018/2/layout/IconLabelList"/>
    <dgm:cxn modelId="{7EBECC92-FA4E-412D-ADDD-7E887AD3691E}" type="presParOf" srcId="{0ECFDA3E-C86B-4C4C-A2FA-E84B315B1CB6}" destId="{31068CB7-770F-4930-A2D3-847FC075A64D}" srcOrd="0" destOrd="0" presId="urn:microsoft.com/office/officeart/2018/2/layout/IconLabelList"/>
    <dgm:cxn modelId="{4B0C4244-4660-491C-A581-6978B0F40BA7}" type="presParOf" srcId="{31068CB7-770F-4930-A2D3-847FC075A64D}" destId="{9B62DBEC-F59F-4F02-AA3B-95AB4D1A734D}" srcOrd="0" destOrd="0" presId="urn:microsoft.com/office/officeart/2018/2/layout/IconLabelList"/>
    <dgm:cxn modelId="{19883C97-42AF-4527-A23C-F86546184200}" type="presParOf" srcId="{31068CB7-770F-4930-A2D3-847FC075A64D}" destId="{7CC4CAB1-5D8B-4000-A67F-630FA3ACD859}" srcOrd="1" destOrd="0" presId="urn:microsoft.com/office/officeart/2018/2/layout/IconLabelList"/>
    <dgm:cxn modelId="{43B7A4D4-8F28-4C54-9DC2-69093E17C3A9}" type="presParOf" srcId="{31068CB7-770F-4930-A2D3-847FC075A64D}" destId="{99B0FC56-0B4F-4C63-842C-0197C6A4CF02}" srcOrd="2" destOrd="0" presId="urn:microsoft.com/office/officeart/2018/2/layout/IconLabelList"/>
    <dgm:cxn modelId="{5455AB79-61E0-456F-A0A2-A583F33A61EC}" type="presParOf" srcId="{0ECFDA3E-C86B-4C4C-A2FA-E84B315B1CB6}" destId="{D883E5A9-E1CB-4E10-88B7-9DFF6A4B644C}" srcOrd="1" destOrd="0" presId="urn:microsoft.com/office/officeart/2018/2/layout/IconLabelList"/>
    <dgm:cxn modelId="{EE9470EE-C857-4A19-8974-658E8F8C9E53}" type="presParOf" srcId="{0ECFDA3E-C86B-4C4C-A2FA-E84B315B1CB6}" destId="{803FA6E0-1A3C-4FA0-940A-1861C8EB1725}" srcOrd="2" destOrd="0" presId="urn:microsoft.com/office/officeart/2018/2/layout/IconLabelList"/>
    <dgm:cxn modelId="{E5352D52-968A-451F-AFD8-83ABD7F78267}" type="presParOf" srcId="{803FA6E0-1A3C-4FA0-940A-1861C8EB1725}" destId="{9362B3DB-93B6-4004-9B37-58DB9DB2FE41}" srcOrd="0" destOrd="0" presId="urn:microsoft.com/office/officeart/2018/2/layout/IconLabelList"/>
    <dgm:cxn modelId="{E6EC3026-C2DF-41D0-8E40-3E05B43F52DF}" type="presParOf" srcId="{803FA6E0-1A3C-4FA0-940A-1861C8EB1725}" destId="{17278394-8F51-4238-A76D-119A8FD90379}" srcOrd="1" destOrd="0" presId="urn:microsoft.com/office/officeart/2018/2/layout/IconLabelList"/>
    <dgm:cxn modelId="{66588CD3-9BD9-47C7-9423-3C1778BDA434}" type="presParOf" srcId="{803FA6E0-1A3C-4FA0-940A-1861C8EB1725}" destId="{80658546-C26B-4EC6-AAB7-6A94A4C8ABD1}" srcOrd="2" destOrd="0" presId="urn:microsoft.com/office/officeart/2018/2/layout/IconLabelList"/>
    <dgm:cxn modelId="{81B2887C-EB5F-424D-A2D8-1EAFEBBE7FD6}" type="presParOf" srcId="{0ECFDA3E-C86B-4C4C-A2FA-E84B315B1CB6}" destId="{4F0F0618-D42C-4784-B686-9D1A3F5C09CF}" srcOrd="3" destOrd="0" presId="urn:microsoft.com/office/officeart/2018/2/layout/IconLabelList"/>
    <dgm:cxn modelId="{2E71554B-851A-4E41-BB61-885126B95AAC}" type="presParOf" srcId="{0ECFDA3E-C86B-4C4C-A2FA-E84B315B1CB6}" destId="{D96A97FD-4DAC-4CF1-AF24-51CBCFA19B81}" srcOrd="4" destOrd="0" presId="urn:microsoft.com/office/officeart/2018/2/layout/IconLabelList"/>
    <dgm:cxn modelId="{F9E602E5-9E36-494E-A9D1-12E5A5E97115}" type="presParOf" srcId="{D96A97FD-4DAC-4CF1-AF24-51CBCFA19B81}" destId="{6E9F1DAF-B9F2-47B7-A053-0B136842495F}" srcOrd="0" destOrd="0" presId="urn:microsoft.com/office/officeart/2018/2/layout/IconLabelList"/>
    <dgm:cxn modelId="{6D34489E-CF03-4502-9464-51F1BB4FEBC8}" type="presParOf" srcId="{D96A97FD-4DAC-4CF1-AF24-51CBCFA19B81}" destId="{9C7E8399-C41B-4997-A09D-5CACF467B703}" srcOrd="1" destOrd="0" presId="urn:microsoft.com/office/officeart/2018/2/layout/IconLabelList"/>
    <dgm:cxn modelId="{9BCE31EB-2BAA-4FAD-90E4-7B3514BB9BF5}" type="presParOf" srcId="{D96A97FD-4DAC-4CF1-AF24-51CBCFA19B81}" destId="{147CCB08-E6AA-4D2B-9CFB-07358E6FE731}" srcOrd="2" destOrd="0" presId="urn:microsoft.com/office/officeart/2018/2/layout/IconLabelList"/>
    <dgm:cxn modelId="{66121D1D-7771-4EE3-9251-92EA55674DFE}" type="presParOf" srcId="{0ECFDA3E-C86B-4C4C-A2FA-E84B315B1CB6}" destId="{504B6D2A-DBC0-49F8-9999-B491C35FD3AC}" srcOrd="5" destOrd="0" presId="urn:microsoft.com/office/officeart/2018/2/layout/IconLabelList"/>
    <dgm:cxn modelId="{63770802-5B1E-45EA-93F7-3C0DBD9D6DDA}" type="presParOf" srcId="{0ECFDA3E-C86B-4C4C-A2FA-E84B315B1CB6}" destId="{72AC974D-956D-4552-A0C2-EF83E312F604}" srcOrd="6" destOrd="0" presId="urn:microsoft.com/office/officeart/2018/2/layout/IconLabelList"/>
    <dgm:cxn modelId="{95F3C859-006D-466E-BC78-4C5977FA8902}" type="presParOf" srcId="{72AC974D-956D-4552-A0C2-EF83E312F604}" destId="{58B1381A-C011-4D34-9773-56625DE3A1F3}" srcOrd="0" destOrd="0" presId="urn:microsoft.com/office/officeart/2018/2/layout/IconLabelList"/>
    <dgm:cxn modelId="{DB4CD8DC-240D-4E63-B11B-22E00CC06CD9}" type="presParOf" srcId="{72AC974D-956D-4552-A0C2-EF83E312F604}" destId="{A57DC110-AA6B-4005-B209-139D5CD0111D}" srcOrd="1" destOrd="0" presId="urn:microsoft.com/office/officeart/2018/2/layout/IconLabelList"/>
    <dgm:cxn modelId="{162272C4-3215-4499-823A-3261CFF8E1BC}" type="presParOf" srcId="{72AC974D-956D-4552-A0C2-EF83E312F604}" destId="{3656355D-09B1-4A71-932E-EB541F86F2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3EEBB-6F8A-463E-A06F-E2099F20C028}">
      <dsp:nvSpPr>
        <dsp:cNvPr id="0" name=""/>
        <dsp:cNvSpPr/>
      </dsp:nvSpPr>
      <dsp:spPr>
        <a:xfrm>
          <a:off x="1258265" y="360378"/>
          <a:ext cx="991237" cy="9912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8A541-A7CA-40C8-8702-988E656D411C}">
      <dsp:nvSpPr>
        <dsp:cNvPr id="0" name=""/>
        <dsp:cNvSpPr/>
      </dsp:nvSpPr>
      <dsp:spPr>
        <a:xfrm>
          <a:off x="652509" y="1671656"/>
          <a:ext cx="220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Only 8~ hours a day</a:t>
          </a:r>
          <a:endParaRPr lang="en-US" sz="2500" kern="1200"/>
        </a:p>
      </dsp:txBody>
      <dsp:txXfrm>
        <a:off x="652509" y="1671656"/>
        <a:ext cx="2202750" cy="720000"/>
      </dsp:txXfrm>
    </dsp:sp>
    <dsp:sp modelId="{2D7987FC-DB12-434E-B96F-58BF7B397C7F}">
      <dsp:nvSpPr>
        <dsp:cNvPr id="0" name=""/>
        <dsp:cNvSpPr/>
      </dsp:nvSpPr>
      <dsp:spPr>
        <a:xfrm>
          <a:off x="3846496" y="360378"/>
          <a:ext cx="991237" cy="9912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E00E9-4530-4BAD-AE3B-3FE52C1D4D24}">
      <dsp:nvSpPr>
        <dsp:cNvPr id="0" name=""/>
        <dsp:cNvSpPr/>
      </dsp:nvSpPr>
      <dsp:spPr>
        <a:xfrm>
          <a:off x="3240740" y="1671656"/>
          <a:ext cx="220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Long term expenses</a:t>
          </a:r>
          <a:endParaRPr lang="en-US" sz="2500" kern="1200"/>
        </a:p>
      </dsp:txBody>
      <dsp:txXfrm>
        <a:off x="3240740" y="1671656"/>
        <a:ext cx="2202750" cy="720000"/>
      </dsp:txXfrm>
    </dsp:sp>
    <dsp:sp modelId="{03B24929-8C4A-45ED-8BCA-3B14708B615F}">
      <dsp:nvSpPr>
        <dsp:cNvPr id="0" name=""/>
        <dsp:cNvSpPr/>
      </dsp:nvSpPr>
      <dsp:spPr>
        <a:xfrm>
          <a:off x="2552381" y="2942343"/>
          <a:ext cx="991237" cy="9912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6B0F9-D108-4A15-9D46-0AC3490DA5A6}">
      <dsp:nvSpPr>
        <dsp:cNvPr id="0" name=""/>
        <dsp:cNvSpPr/>
      </dsp:nvSpPr>
      <dsp:spPr>
        <a:xfrm>
          <a:off x="1946625" y="4253621"/>
          <a:ext cx="220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Staff shortage</a:t>
          </a:r>
          <a:endParaRPr lang="en-US" sz="2500" kern="1200"/>
        </a:p>
      </dsp:txBody>
      <dsp:txXfrm>
        <a:off x="1946625" y="4253621"/>
        <a:ext cx="2202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8A926-A132-4F60-930A-188F01D37A0B}">
      <dsp:nvSpPr>
        <dsp:cNvPr id="0" name=""/>
        <dsp:cNvSpPr/>
      </dsp:nvSpPr>
      <dsp:spPr>
        <a:xfrm>
          <a:off x="654928" y="862286"/>
          <a:ext cx="1059412" cy="10594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C1CDB-53D4-4C19-8CD0-ECD420E284A5}">
      <dsp:nvSpPr>
        <dsp:cNvPr id="0" name=""/>
        <dsp:cNvSpPr/>
      </dsp:nvSpPr>
      <dsp:spPr>
        <a:xfrm>
          <a:off x="7509" y="2235796"/>
          <a:ext cx="2354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Flexible and easily scalable</a:t>
          </a:r>
          <a:endParaRPr lang="en-US" sz="2300" kern="1200"/>
        </a:p>
      </dsp:txBody>
      <dsp:txXfrm>
        <a:off x="7509" y="2235796"/>
        <a:ext cx="2354250" cy="720000"/>
      </dsp:txXfrm>
    </dsp:sp>
    <dsp:sp modelId="{BC2C05E3-FCBA-4D89-B1A2-5770D180C18C}">
      <dsp:nvSpPr>
        <dsp:cNvPr id="0" name=""/>
        <dsp:cNvSpPr/>
      </dsp:nvSpPr>
      <dsp:spPr>
        <a:xfrm>
          <a:off x="3421171" y="862286"/>
          <a:ext cx="1059412" cy="10594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6464E-E91F-44A5-AF6E-F01468FBDD21}">
      <dsp:nvSpPr>
        <dsp:cNvPr id="0" name=""/>
        <dsp:cNvSpPr/>
      </dsp:nvSpPr>
      <dsp:spPr>
        <a:xfrm>
          <a:off x="2773753" y="2235796"/>
          <a:ext cx="2354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Low investment costs</a:t>
          </a:r>
          <a:endParaRPr lang="en-US" sz="2300" kern="1200"/>
        </a:p>
      </dsp:txBody>
      <dsp:txXfrm>
        <a:off x="2773753" y="2235796"/>
        <a:ext cx="2354250" cy="720000"/>
      </dsp:txXfrm>
    </dsp:sp>
    <dsp:sp modelId="{FD5FF130-20F9-4A50-99D0-F7DBAAA5FAAA}">
      <dsp:nvSpPr>
        <dsp:cNvPr id="0" name=""/>
        <dsp:cNvSpPr/>
      </dsp:nvSpPr>
      <dsp:spPr>
        <a:xfrm>
          <a:off x="6187415" y="862286"/>
          <a:ext cx="1059412" cy="10594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416C1-2FA4-42FF-A01C-05924BEC7C9F}">
      <dsp:nvSpPr>
        <dsp:cNvPr id="0" name=""/>
        <dsp:cNvSpPr/>
      </dsp:nvSpPr>
      <dsp:spPr>
        <a:xfrm>
          <a:off x="5539996" y="2235796"/>
          <a:ext cx="2354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Increased productivity</a:t>
          </a:r>
          <a:endParaRPr lang="en-US" sz="2300" kern="1200"/>
        </a:p>
      </dsp:txBody>
      <dsp:txXfrm>
        <a:off x="5539996" y="2235796"/>
        <a:ext cx="2354250" cy="720000"/>
      </dsp:txXfrm>
    </dsp:sp>
    <dsp:sp modelId="{B1C097C5-E77E-44DF-B9C1-CD5DEE2D26CC}">
      <dsp:nvSpPr>
        <dsp:cNvPr id="0" name=""/>
        <dsp:cNvSpPr/>
      </dsp:nvSpPr>
      <dsp:spPr>
        <a:xfrm>
          <a:off x="8953659" y="862286"/>
          <a:ext cx="1059412" cy="10594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3BB49-C2BA-4EC3-9E0B-6A7404F288D7}">
      <dsp:nvSpPr>
        <dsp:cNvPr id="0" name=""/>
        <dsp:cNvSpPr/>
      </dsp:nvSpPr>
      <dsp:spPr>
        <a:xfrm>
          <a:off x="8306240" y="2235796"/>
          <a:ext cx="2354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24/7 up and running</a:t>
          </a:r>
          <a:endParaRPr lang="en-US" sz="2300" kern="1200"/>
        </a:p>
      </dsp:txBody>
      <dsp:txXfrm>
        <a:off x="8306240" y="2235796"/>
        <a:ext cx="2354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2DBEC-F59F-4F02-AA3B-95AB4D1A734D}">
      <dsp:nvSpPr>
        <dsp:cNvPr id="0" name=""/>
        <dsp:cNvSpPr/>
      </dsp:nvSpPr>
      <dsp:spPr>
        <a:xfrm>
          <a:off x="1258265" y="360378"/>
          <a:ext cx="991237" cy="9912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0FC56-0B4F-4C63-842C-0197C6A4CF02}">
      <dsp:nvSpPr>
        <dsp:cNvPr id="0" name=""/>
        <dsp:cNvSpPr/>
      </dsp:nvSpPr>
      <dsp:spPr>
        <a:xfrm>
          <a:off x="652509" y="1671656"/>
          <a:ext cx="220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Strawberry picking robot</a:t>
          </a:r>
        </a:p>
      </dsp:txBody>
      <dsp:txXfrm>
        <a:off x="652509" y="1671656"/>
        <a:ext cx="2202750" cy="720000"/>
      </dsp:txXfrm>
    </dsp:sp>
    <dsp:sp modelId="{9362B3DB-93B6-4004-9B37-58DB9DB2FE41}">
      <dsp:nvSpPr>
        <dsp:cNvPr id="0" name=""/>
        <dsp:cNvSpPr/>
      </dsp:nvSpPr>
      <dsp:spPr>
        <a:xfrm>
          <a:off x="3846496" y="360378"/>
          <a:ext cx="991237" cy="9912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58546-C26B-4EC6-AAB7-6A94A4C8ABD1}">
      <dsp:nvSpPr>
        <dsp:cNvPr id="0" name=""/>
        <dsp:cNvSpPr/>
      </dsp:nvSpPr>
      <dsp:spPr>
        <a:xfrm>
          <a:off x="3240740" y="1671656"/>
          <a:ext cx="220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Garbage sorting robot</a:t>
          </a:r>
        </a:p>
      </dsp:txBody>
      <dsp:txXfrm>
        <a:off x="3240740" y="1671656"/>
        <a:ext cx="2202750" cy="720000"/>
      </dsp:txXfrm>
    </dsp:sp>
    <dsp:sp modelId="{6E9F1DAF-B9F2-47B7-A053-0B136842495F}">
      <dsp:nvSpPr>
        <dsp:cNvPr id="0" name=""/>
        <dsp:cNvSpPr/>
      </dsp:nvSpPr>
      <dsp:spPr>
        <a:xfrm>
          <a:off x="1258265" y="2942343"/>
          <a:ext cx="991237" cy="9912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CCB08-E6AA-4D2B-9CFB-07358E6FE731}">
      <dsp:nvSpPr>
        <dsp:cNvPr id="0" name=""/>
        <dsp:cNvSpPr/>
      </dsp:nvSpPr>
      <dsp:spPr>
        <a:xfrm>
          <a:off x="652509" y="4253621"/>
          <a:ext cx="220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Bug spraying robot</a:t>
          </a:r>
        </a:p>
      </dsp:txBody>
      <dsp:txXfrm>
        <a:off x="652509" y="4253621"/>
        <a:ext cx="2202750" cy="720000"/>
      </dsp:txXfrm>
    </dsp:sp>
    <dsp:sp modelId="{58B1381A-C011-4D34-9773-56625DE3A1F3}">
      <dsp:nvSpPr>
        <dsp:cNvPr id="0" name=""/>
        <dsp:cNvSpPr/>
      </dsp:nvSpPr>
      <dsp:spPr>
        <a:xfrm>
          <a:off x="3846496" y="2942343"/>
          <a:ext cx="991237" cy="9912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6355D-09B1-4A71-932E-EB541F86F2A8}">
      <dsp:nvSpPr>
        <dsp:cNvPr id="0" name=""/>
        <dsp:cNvSpPr/>
      </dsp:nvSpPr>
      <dsp:spPr>
        <a:xfrm>
          <a:off x="3240740" y="4253621"/>
          <a:ext cx="2202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Watering system</a:t>
          </a:r>
        </a:p>
      </dsp:txBody>
      <dsp:txXfrm>
        <a:off x="3240740" y="4253621"/>
        <a:ext cx="2202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2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9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3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4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1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3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81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61968-F4D2-4ABB-AFEF-35E588ACA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nl-NL" sz="4400"/>
              <a:t>Fruit Sorting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3E4B-03F3-4270-9352-336315DF0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 fontScale="92500"/>
          </a:bodyPr>
          <a:lstStyle/>
          <a:p>
            <a:pPr algn="l"/>
            <a:r>
              <a:rPr lang="en-GB" dirty="0"/>
              <a:t>Laura </a:t>
            </a:r>
            <a:r>
              <a:rPr lang="en-GB" dirty="0" err="1"/>
              <a:t>Vallinaho</a:t>
            </a:r>
            <a:r>
              <a:rPr lang="en-GB" dirty="0"/>
              <a:t>, </a:t>
            </a:r>
            <a:r>
              <a:rPr lang="nl-NL" dirty="0"/>
              <a:t>Marko </a:t>
            </a:r>
            <a:r>
              <a:rPr lang="nl-NL" dirty="0" err="1"/>
              <a:t>Tiitto</a:t>
            </a:r>
            <a:r>
              <a:rPr lang="nl-NL" dirty="0"/>
              <a:t>, Jorrit van Triest, Thomas Schenk, Sara van Eersel, Simon Schreurs &amp; Chiara </a:t>
            </a:r>
            <a:r>
              <a:rPr lang="nl-NL" dirty="0" err="1"/>
              <a:t>Babiak</a:t>
            </a:r>
            <a:endParaRPr lang="nl-NL" dirty="0"/>
          </a:p>
        </p:txBody>
      </p:sp>
      <p:pic>
        <p:nvPicPr>
          <p:cNvPr id="4" name="Picture 3" descr="Toy robots shaking hands">
            <a:extLst>
              <a:ext uri="{FF2B5EF4-FFF2-40B4-BE49-F238E27FC236}">
                <a16:creationId xmlns:a16="http://schemas.microsoft.com/office/drawing/2014/main" id="{B0B2115F-8037-8FD4-0654-DDBA37CCA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28" r="13364" b="-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116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9DCFCD-9D91-437A-B22E-D25AB8D7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nl-NL" sz="3200">
                <a:solidFill>
                  <a:srgbClr val="FFFFFF"/>
                </a:solidFill>
              </a:rPr>
              <a:t>Problem with manual labor</a:t>
            </a:r>
            <a:endParaRPr lang="en-US" sz="3200">
              <a:solidFill>
                <a:srgbClr val="FFFFFF"/>
              </a:solidFill>
            </a:endParaRP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8209290C-7CC9-4F76-4CE6-901A7D5D8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6222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20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A9C77-97B4-44D1-A8C7-FCDAEF1A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Solution when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sorting</a:t>
            </a:r>
            <a:r>
              <a:rPr lang="nl-NL" dirty="0"/>
              <a:t> robot</a:t>
            </a:r>
            <a:endParaRPr lang="en-US" dirty="0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CCB994D-B650-54DC-D81C-FB11F3D375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809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1457-8412-41AD-BAC2-5C78CDEE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16E0-1039-4100-885C-A6919D69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groups</a:t>
            </a:r>
          </a:p>
          <a:p>
            <a:r>
              <a:rPr lang="en-US" dirty="0"/>
              <a:t>Camera :</a:t>
            </a:r>
          </a:p>
          <a:p>
            <a:pPr lvl="1"/>
            <a:r>
              <a:rPr lang="en-US" dirty="0"/>
              <a:t>Sara van Eersel, Simon </a:t>
            </a:r>
            <a:r>
              <a:rPr lang="en-US" dirty="0" err="1"/>
              <a:t>Schreurs</a:t>
            </a:r>
            <a:r>
              <a:rPr lang="en-US" dirty="0"/>
              <a:t> &amp; Chiara </a:t>
            </a:r>
            <a:r>
              <a:rPr lang="en-US" dirty="0" err="1"/>
              <a:t>Babiak</a:t>
            </a:r>
            <a:endParaRPr lang="en-US" dirty="0"/>
          </a:p>
          <a:p>
            <a:r>
              <a:rPr lang="en-US" dirty="0"/>
              <a:t>Robot</a:t>
            </a:r>
          </a:p>
          <a:p>
            <a:pPr lvl="1"/>
            <a:r>
              <a:rPr lang="en-GB" dirty="0"/>
              <a:t>Laura </a:t>
            </a:r>
            <a:r>
              <a:rPr lang="en-GB" dirty="0" err="1"/>
              <a:t>Vallinaho</a:t>
            </a:r>
            <a:r>
              <a:rPr lang="en-GB" dirty="0"/>
              <a:t>, </a:t>
            </a:r>
            <a:r>
              <a:rPr lang="nl-NL" dirty="0"/>
              <a:t>Marko </a:t>
            </a:r>
            <a:r>
              <a:rPr lang="nl-NL" dirty="0" err="1"/>
              <a:t>Tiitto</a:t>
            </a:r>
            <a:r>
              <a:rPr lang="nl-NL"/>
              <a:t>, Jorrit van Triest &amp; Thomas Schenk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1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D3108-DF37-4AFB-84A6-9CB132FD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nl-NL" sz="3200">
                <a:solidFill>
                  <a:srgbClr val="FFFFFF"/>
                </a:solidFill>
              </a:rPr>
              <a:t>The Ideas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9C6011-3327-11F1-56BE-D648D7789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713013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79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65A5CBD-5BDA-4345-915C-718F0E58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ED638A9-4C73-41DB-AB2F-B7BAAC4C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388839">
            <a:off x="-2285563" y="2034083"/>
            <a:ext cx="5492940" cy="2615791"/>
          </a:xfrm>
          <a:custGeom>
            <a:avLst/>
            <a:gdLst>
              <a:gd name="connsiteX0" fmla="*/ 8050 w 5492940"/>
              <a:gd name="connsiteY0" fmla="*/ 2615791 h 2615791"/>
              <a:gd name="connsiteX1" fmla="*/ 1489 w 5492940"/>
              <a:gd name="connsiteY1" fmla="*/ 2492797 h 2615791"/>
              <a:gd name="connsiteX2" fmla="*/ 1318568 w 5492940"/>
              <a:gd name="connsiteY2" fmla="*/ 576910 h 2615791"/>
              <a:gd name="connsiteX3" fmla="*/ 4348620 w 5492940"/>
              <a:gd name="connsiteY3" fmla="*/ 22284 h 2615791"/>
              <a:gd name="connsiteX4" fmla="*/ 4696956 w 5492940"/>
              <a:gd name="connsiteY4" fmla="*/ 100 h 2615791"/>
              <a:gd name="connsiteX5" fmla="*/ 5025893 w 5492940"/>
              <a:gd name="connsiteY5" fmla="*/ 33363 h 2615791"/>
              <a:gd name="connsiteX6" fmla="*/ 5370071 w 5492940"/>
              <a:gd name="connsiteY6" fmla="*/ 289121 h 2615791"/>
              <a:gd name="connsiteX7" fmla="*/ 5471430 w 5492940"/>
              <a:gd name="connsiteY7" fmla="*/ 912834 h 2615791"/>
              <a:gd name="connsiteX8" fmla="*/ 5439699 w 5492940"/>
              <a:gd name="connsiteY8" fmla="*/ 1008858 h 261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92940" h="2615791">
                <a:moveTo>
                  <a:pt x="8050" y="2615791"/>
                </a:moveTo>
                <a:lnTo>
                  <a:pt x="1489" y="2492797"/>
                </a:lnTo>
                <a:cubicBezTo>
                  <a:pt x="-20342" y="1776046"/>
                  <a:pt x="187544" y="1042216"/>
                  <a:pt x="1318568" y="576910"/>
                </a:cubicBezTo>
                <a:cubicBezTo>
                  <a:pt x="2136792" y="239991"/>
                  <a:pt x="3269627" y="124636"/>
                  <a:pt x="4348620" y="22284"/>
                </a:cubicBezTo>
                <a:cubicBezTo>
                  <a:pt x="4461851" y="11569"/>
                  <a:pt x="4581025" y="1213"/>
                  <a:pt x="4696956" y="100"/>
                </a:cubicBezTo>
                <a:cubicBezTo>
                  <a:pt x="4812896" y="-1016"/>
                  <a:pt x="4925601" y="7115"/>
                  <a:pt x="5025893" y="33363"/>
                </a:cubicBezTo>
                <a:cubicBezTo>
                  <a:pt x="5221737" y="84417"/>
                  <a:pt x="5312538" y="189659"/>
                  <a:pt x="5370071" y="289121"/>
                </a:cubicBezTo>
                <a:cubicBezTo>
                  <a:pt x="5487002" y="491898"/>
                  <a:pt x="5519731" y="704308"/>
                  <a:pt x="5471430" y="912834"/>
                </a:cubicBezTo>
                <a:lnTo>
                  <a:pt x="5439699" y="10088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647E4F8-A1D8-4A9D-9ADD-06FBBDEAA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802661" flipH="1">
            <a:off x="7612281" y="-1867250"/>
            <a:ext cx="2655264" cy="5704886"/>
          </a:xfrm>
          <a:custGeom>
            <a:avLst/>
            <a:gdLst>
              <a:gd name="connsiteX0" fmla="*/ 2013762 w 2655264"/>
              <a:gd name="connsiteY0" fmla="*/ 5451795 h 5704886"/>
              <a:gd name="connsiteX1" fmla="*/ 2655264 w 2655264"/>
              <a:gd name="connsiteY1" fmla="*/ 0 h 5704886"/>
              <a:gd name="connsiteX2" fmla="*/ 2430038 w 2655264"/>
              <a:gd name="connsiteY2" fmla="*/ 84855 h 5704886"/>
              <a:gd name="connsiteX3" fmla="*/ 1220634 w 2655264"/>
              <a:gd name="connsiteY3" fmla="*/ 725327 h 5704886"/>
              <a:gd name="connsiteX4" fmla="*/ 115192 w 2655264"/>
              <a:gd name="connsiteY4" fmla="*/ 2176761 h 5704886"/>
              <a:gd name="connsiteX5" fmla="*/ 694903 w 2655264"/>
              <a:gd name="connsiteY5" fmla="*/ 5341412 h 5704886"/>
              <a:gd name="connsiteX6" fmla="*/ 1917149 w 2655264"/>
              <a:gd name="connsiteY6" fmla="*/ 5520234 h 570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5264" h="5704886">
                <a:moveTo>
                  <a:pt x="2013762" y="5451795"/>
                </a:moveTo>
                <a:lnTo>
                  <a:pt x="2655264" y="0"/>
                </a:lnTo>
                <a:lnTo>
                  <a:pt x="2430038" y="84855"/>
                </a:lnTo>
                <a:cubicBezTo>
                  <a:pt x="1903568" y="301849"/>
                  <a:pt x="1425794" y="585327"/>
                  <a:pt x="1220634" y="725327"/>
                </a:cubicBezTo>
                <a:cubicBezTo>
                  <a:pt x="721889" y="1065920"/>
                  <a:pt x="289532" y="1557650"/>
                  <a:pt x="115192" y="2176761"/>
                </a:cubicBezTo>
                <a:cubicBezTo>
                  <a:pt x="-150375" y="3118657"/>
                  <a:pt x="43402" y="4593293"/>
                  <a:pt x="694903" y="5341412"/>
                </a:cubicBezTo>
                <a:cubicBezTo>
                  <a:pt x="1107827" y="5815667"/>
                  <a:pt x="1529459" y="5770561"/>
                  <a:pt x="1917149" y="552023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FF521E8-CEF9-428A-8352-E825FD88E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1953" y="3048002"/>
            <a:ext cx="4230047" cy="3809998"/>
          </a:xfrm>
          <a:custGeom>
            <a:avLst/>
            <a:gdLst>
              <a:gd name="connsiteX0" fmla="*/ 2183095 w 4230047"/>
              <a:gd name="connsiteY0" fmla="*/ 18 h 3809998"/>
              <a:gd name="connsiteX1" fmla="*/ 3425027 w 4230047"/>
              <a:gd name="connsiteY1" fmla="*/ 1440808 h 3809998"/>
              <a:gd name="connsiteX2" fmla="*/ 3480109 w 4230047"/>
              <a:gd name="connsiteY2" fmla="*/ 1517586 h 3809998"/>
              <a:gd name="connsiteX3" fmla="*/ 4221130 w 4230047"/>
              <a:gd name="connsiteY3" fmla="*/ 2801399 h 3809998"/>
              <a:gd name="connsiteX4" fmla="*/ 4230047 w 4230047"/>
              <a:gd name="connsiteY4" fmla="*/ 2899961 h 3809998"/>
              <a:gd name="connsiteX5" fmla="*/ 4230047 w 4230047"/>
              <a:gd name="connsiteY5" fmla="*/ 3224568 h 3809998"/>
              <a:gd name="connsiteX6" fmla="*/ 4220577 w 4230047"/>
              <a:gd name="connsiteY6" fmla="*/ 3329167 h 3809998"/>
              <a:gd name="connsiteX7" fmla="*/ 4108028 w 4230047"/>
              <a:gd name="connsiteY7" fmla="*/ 3749750 h 3809998"/>
              <a:gd name="connsiteX8" fmla="*/ 4077743 w 4230047"/>
              <a:gd name="connsiteY8" fmla="*/ 3809998 h 3809998"/>
              <a:gd name="connsiteX9" fmla="*/ 892220 w 4230047"/>
              <a:gd name="connsiteY9" fmla="*/ 3809998 h 3809998"/>
              <a:gd name="connsiteX10" fmla="*/ 840654 w 4230047"/>
              <a:gd name="connsiteY10" fmla="*/ 3790763 h 3809998"/>
              <a:gd name="connsiteX11" fmla="*/ 5750 w 4230047"/>
              <a:gd name="connsiteY11" fmla="*/ 2913921 h 3809998"/>
              <a:gd name="connsiteX12" fmla="*/ 819614 w 4230047"/>
              <a:gd name="connsiteY12" fmla="*/ 1008105 h 3809998"/>
              <a:gd name="connsiteX13" fmla="*/ 2183095 w 4230047"/>
              <a:gd name="connsiteY13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0047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8"/>
                </a:cubicBezTo>
                <a:cubicBezTo>
                  <a:pt x="3436611" y="1458213"/>
                  <a:pt x="3455517" y="1484325"/>
                  <a:pt x="3480109" y="1517586"/>
                </a:cubicBezTo>
                <a:cubicBezTo>
                  <a:pt x="3749371" y="1882737"/>
                  <a:pt x="4144039" y="2208821"/>
                  <a:pt x="4221130" y="2801399"/>
                </a:cubicBezTo>
                <a:lnTo>
                  <a:pt x="4230047" y="2899961"/>
                </a:lnTo>
                <a:lnTo>
                  <a:pt x="4230047" y="3224568"/>
                </a:lnTo>
                <a:lnTo>
                  <a:pt x="4220577" y="3329167"/>
                </a:lnTo>
                <a:cubicBezTo>
                  <a:pt x="4200561" y="3491518"/>
                  <a:pt x="4161725" y="3630719"/>
                  <a:pt x="4108028" y="3749750"/>
                </a:cubicBez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9" y="3656637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3EC99D5-86FA-4CD7-95CF-B41FC946A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85154" flipH="1">
            <a:off x="7183784" y="-2578519"/>
            <a:ext cx="3825181" cy="624345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3986F-255D-4302-A41B-49BC6EC5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292351"/>
            <a:ext cx="6096000" cy="15176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basic plan</a:t>
            </a:r>
          </a:p>
        </p:txBody>
      </p:sp>
      <p:pic>
        <p:nvPicPr>
          <p:cNvPr id="6" name="Tijdelijke aanduiding voor inhoud 5" descr="Afbeelding met tekst, illustratie, vectorafbeeldingen&#10;&#10;Automatisch gegenereerde beschrijving">
            <a:extLst>
              <a:ext uri="{FF2B5EF4-FFF2-40B4-BE49-F238E27FC236}">
                <a16:creationId xmlns:a16="http://schemas.microsoft.com/office/drawing/2014/main" id="{0DB5EF75-926D-4C38-9677-4D4555C04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967" y="159501"/>
            <a:ext cx="2149476" cy="184317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F366003-65A5-4F82-9753-4F50FA035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738437"/>
            <a:ext cx="2143125" cy="21431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DEB090E-EB2B-43FF-931A-A7ED33B73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947" y="4195976"/>
            <a:ext cx="5243014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7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1ED2E-7DB4-4C6C-BC2B-90773B43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nl-NL" sz="3200"/>
              <a:t>DEMO</a:t>
            </a: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711A2-43C2-4024-A656-82B7A88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018325" cy="4572001"/>
          </a:xfrm>
        </p:spPr>
        <p:txBody>
          <a:bodyPr>
            <a:normAutofit/>
          </a:bodyPr>
          <a:lstStyle/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67000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261C1D4C-1C0A-57D5-FF89-472E7C949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78" r="22165" b="-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F7A381-5E67-4D8C-B13A-65FA5277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nl-NL" sz="2400"/>
              <a:t>Conveyor belt</a:t>
            </a:r>
          </a:p>
          <a:p>
            <a:r>
              <a:rPr lang="nl-NL" sz="2400"/>
              <a:t>Automatic error handling</a:t>
            </a:r>
          </a:p>
          <a:p>
            <a:r>
              <a:rPr lang="nl-NL" sz="2400"/>
              <a:t>Expand dashboard</a:t>
            </a:r>
          </a:p>
          <a:p>
            <a:r>
              <a:rPr lang="en-US" sz="2400"/>
              <a:t>Make connections more secure / stable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84C842-4FA5-4324-80FA-C67AA702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nl-NL" sz="3200"/>
              <a:t>Future plans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53014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C988D9E0-5F21-4FFF-096E-2575F2656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49" r="6082" b="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37C01-CFD0-4B77-B808-A239450C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93906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F211B"/>
      </a:dk2>
      <a:lt2>
        <a:srgbClr val="F2F0F3"/>
      </a:lt2>
      <a:accent1>
        <a:srgbClr val="68B229"/>
      </a:accent1>
      <a:accent2>
        <a:srgbClr val="97A91B"/>
      </a:accent2>
      <a:accent3>
        <a:srgbClr val="C59A2D"/>
      </a:accent3>
      <a:accent4>
        <a:srgbClr val="CB5321"/>
      </a:accent4>
      <a:accent5>
        <a:srgbClr val="DD3348"/>
      </a:accent5>
      <a:accent6>
        <a:srgbClr val="CB217D"/>
      </a:accent6>
      <a:hlink>
        <a:srgbClr val="C0474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120</Words>
  <Application>Microsoft Office PowerPoint</Application>
  <PresentationFormat>Breedbeeld</PresentationFormat>
  <Paragraphs>30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Sitka Subheading</vt:lpstr>
      <vt:lpstr>PebbleVTI</vt:lpstr>
      <vt:lpstr>Fruit Sorting Robot</vt:lpstr>
      <vt:lpstr>Problem with manual labor</vt:lpstr>
      <vt:lpstr>Solution when using sorting robot</vt:lpstr>
      <vt:lpstr>Our Team</vt:lpstr>
      <vt:lpstr>The Ideas</vt:lpstr>
      <vt:lpstr>The basic plan</vt:lpstr>
      <vt:lpstr>DEMO</vt:lpstr>
      <vt:lpstr>Future plans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Sorting Robot</dc:title>
  <dc:creator>Eersel,Sara S.C.M. van</dc:creator>
  <cp:lastModifiedBy>Schreurs,Simon S.J.</cp:lastModifiedBy>
  <cp:revision>6</cp:revision>
  <dcterms:created xsi:type="dcterms:W3CDTF">2022-05-06T12:09:58Z</dcterms:created>
  <dcterms:modified xsi:type="dcterms:W3CDTF">2022-05-18T09:36:53Z</dcterms:modified>
</cp:coreProperties>
</file>