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9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8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61968-F4D2-4ABB-AFEF-35E588ACA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nl-NL" sz="4400"/>
              <a:t>Fruit Sorting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3E4B-03F3-4270-9352-336315DF0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 fontScale="92500"/>
          </a:bodyPr>
          <a:lstStyle/>
          <a:p>
            <a:pPr algn="l"/>
            <a:r>
              <a:rPr lang="en-GB" dirty="0"/>
              <a:t>Laura </a:t>
            </a:r>
            <a:r>
              <a:rPr lang="en-GB" dirty="0" err="1"/>
              <a:t>Vallinaho</a:t>
            </a:r>
            <a:r>
              <a:rPr lang="en-GB" dirty="0"/>
              <a:t>, </a:t>
            </a:r>
            <a:r>
              <a:rPr lang="nl-NL" dirty="0"/>
              <a:t>Marko </a:t>
            </a:r>
            <a:r>
              <a:rPr lang="nl-NL" dirty="0" err="1"/>
              <a:t>Tiitto</a:t>
            </a:r>
            <a:r>
              <a:rPr lang="nl-NL" dirty="0"/>
              <a:t>, Jorrit van Triest, Thomas Schenk, Sara van Eersel, Simon Schreurs &amp; Chiara </a:t>
            </a:r>
            <a:r>
              <a:rPr lang="nl-NL" dirty="0" err="1"/>
              <a:t>Babiak</a:t>
            </a:r>
            <a:endParaRPr lang="nl-NL" dirty="0"/>
          </a:p>
        </p:txBody>
      </p:sp>
      <p:pic>
        <p:nvPicPr>
          <p:cNvPr id="4" name="Picture 3" descr="Toy robots shaking hands">
            <a:extLst>
              <a:ext uri="{FF2B5EF4-FFF2-40B4-BE49-F238E27FC236}">
                <a16:creationId xmlns:a16="http://schemas.microsoft.com/office/drawing/2014/main" id="{B0B2115F-8037-8FD4-0654-DDBA37CCA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28" r="13364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11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3986F-255D-4302-A41B-49BC6EC5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basic plan</a:t>
            </a:r>
          </a:p>
        </p:txBody>
      </p:sp>
      <p:pic>
        <p:nvPicPr>
          <p:cNvPr id="4" name="image2.png" descr="Diagram&#10;&#10;Description automatically generated">
            <a:extLst>
              <a:ext uri="{FF2B5EF4-FFF2-40B4-BE49-F238E27FC236}">
                <a16:creationId xmlns:a16="http://schemas.microsoft.com/office/drawing/2014/main" id="{64F64F27-0F7F-4999-B386-2BD142C41D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562" y="117437"/>
            <a:ext cx="4572000" cy="388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1ED2E-7DB4-4C6C-BC2B-90773B43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nl-NL" sz="3200"/>
              <a:t>DEMO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11A2-43C2-4024-A656-82B7A88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7000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C988D9E0-5F21-4FFF-096E-2575F2656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9" r="6082" b="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37C01-CFD0-4B77-B808-A239450C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93906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F211B"/>
      </a:dk2>
      <a:lt2>
        <a:srgbClr val="F2F0F3"/>
      </a:lt2>
      <a:accent1>
        <a:srgbClr val="68B229"/>
      </a:accent1>
      <a:accent2>
        <a:srgbClr val="97A91B"/>
      </a:accent2>
      <a:accent3>
        <a:srgbClr val="C59A2D"/>
      </a:accent3>
      <a:accent4>
        <a:srgbClr val="CB5321"/>
      </a:accent4>
      <a:accent5>
        <a:srgbClr val="DD3348"/>
      </a:accent5>
      <a:accent6>
        <a:srgbClr val="CB217D"/>
      </a:accent6>
      <a:hlink>
        <a:srgbClr val="C0474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Sitka Subheading</vt:lpstr>
      <vt:lpstr>PebbleVTI</vt:lpstr>
      <vt:lpstr>Fruit Sorting Robot</vt:lpstr>
      <vt:lpstr>The basic plan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Sorting Robot</dc:title>
  <dc:creator>Eersel,Sara S.C.M. van</dc:creator>
  <cp:lastModifiedBy>Eersel,Sara S.C.M. van</cp:lastModifiedBy>
  <cp:revision>4</cp:revision>
  <dcterms:created xsi:type="dcterms:W3CDTF">2022-05-06T12:09:58Z</dcterms:created>
  <dcterms:modified xsi:type="dcterms:W3CDTF">2022-05-08T16:58:12Z</dcterms:modified>
</cp:coreProperties>
</file>