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CF414-15FB-4761-8AC0-260786C1C9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E93106-6486-4B4D-A701-879D6DC25493}">
      <dgm:prSet/>
      <dgm:spPr/>
      <dgm:t>
        <a:bodyPr/>
        <a:lstStyle/>
        <a:p>
          <a:r>
            <a:rPr lang="en-US"/>
            <a:t>Strawberry picking robot</a:t>
          </a:r>
        </a:p>
      </dgm:t>
    </dgm:pt>
    <dgm:pt modelId="{EEED29C3-B0C4-459F-8BA4-C8CFC0AF1D87}" type="parTrans" cxnId="{ED731628-4A20-45A0-9995-5C7FA906B809}">
      <dgm:prSet/>
      <dgm:spPr/>
      <dgm:t>
        <a:bodyPr/>
        <a:lstStyle/>
        <a:p>
          <a:endParaRPr lang="en-US"/>
        </a:p>
      </dgm:t>
    </dgm:pt>
    <dgm:pt modelId="{DDF031F5-E6A1-4DFB-B5F1-E893178CC22C}" type="sibTrans" cxnId="{ED731628-4A20-45A0-9995-5C7FA906B809}">
      <dgm:prSet/>
      <dgm:spPr/>
      <dgm:t>
        <a:bodyPr/>
        <a:lstStyle/>
        <a:p>
          <a:endParaRPr lang="en-US"/>
        </a:p>
      </dgm:t>
    </dgm:pt>
    <dgm:pt modelId="{E1E778DC-2DED-43D2-9EA9-3C58E17D1E33}">
      <dgm:prSet/>
      <dgm:spPr/>
      <dgm:t>
        <a:bodyPr/>
        <a:lstStyle/>
        <a:p>
          <a:r>
            <a:rPr lang="en-US"/>
            <a:t>Garbage sorting robot</a:t>
          </a:r>
        </a:p>
      </dgm:t>
    </dgm:pt>
    <dgm:pt modelId="{5AC1AC48-2A27-4020-9693-EDF0E9FC7F2D}" type="parTrans" cxnId="{180B6997-092A-400A-8CE4-1A95AC7B6244}">
      <dgm:prSet/>
      <dgm:spPr/>
      <dgm:t>
        <a:bodyPr/>
        <a:lstStyle/>
        <a:p>
          <a:endParaRPr lang="en-US"/>
        </a:p>
      </dgm:t>
    </dgm:pt>
    <dgm:pt modelId="{BD221C87-381F-4634-85AC-96B7A1635B2B}" type="sibTrans" cxnId="{180B6997-092A-400A-8CE4-1A95AC7B6244}">
      <dgm:prSet/>
      <dgm:spPr/>
      <dgm:t>
        <a:bodyPr/>
        <a:lstStyle/>
        <a:p>
          <a:endParaRPr lang="en-US"/>
        </a:p>
      </dgm:t>
    </dgm:pt>
    <dgm:pt modelId="{50AC01E5-B7CE-452B-B43B-B8C178D82E56}">
      <dgm:prSet/>
      <dgm:spPr/>
      <dgm:t>
        <a:bodyPr/>
        <a:lstStyle/>
        <a:p>
          <a:r>
            <a:rPr lang="en-US"/>
            <a:t>Bug spraying robot</a:t>
          </a:r>
        </a:p>
      </dgm:t>
    </dgm:pt>
    <dgm:pt modelId="{DBCD8DDE-A5A5-4EF9-A3E0-95191D60D04B}" type="parTrans" cxnId="{F88C2B28-032B-46A7-A468-79D9E7AE807E}">
      <dgm:prSet/>
      <dgm:spPr/>
      <dgm:t>
        <a:bodyPr/>
        <a:lstStyle/>
        <a:p>
          <a:endParaRPr lang="en-US"/>
        </a:p>
      </dgm:t>
    </dgm:pt>
    <dgm:pt modelId="{F09E4EBA-DB1B-4BFC-B100-F5EBF0EBE9A9}" type="sibTrans" cxnId="{F88C2B28-032B-46A7-A468-79D9E7AE807E}">
      <dgm:prSet/>
      <dgm:spPr/>
      <dgm:t>
        <a:bodyPr/>
        <a:lstStyle/>
        <a:p>
          <a:endParaRPr lang="en-US"/>
        </a:p>
      </dgm:t>
    </dgm:pt>
    <dgm:pt modelId="{DB2AACA5-3B30-4181-8D31-E85590B7E170}">
      <dgm:prSet/>
      <dgm:spPr/>
      <dgm:t>
        <a:bodyPr/>
        <a:lstStyle/>
        <a:p>
          <a:r>
            <a:rPr lang="en-US"/>
            <a:t>Watering system</a:t>
          </a:r>
        </a:p>
      </dgm:t>
    </dgm:pt>
    <dgm:pt modelId="{5957EA3C-911D-42A1-9434-9BD983E9C470}" type="parTrans" cxnId="{B6365229-ED97-4F13-98AF-885E9FD31A69}">
      <dgm:prSet/>
      <dgm:spPr/>
      <dgm:t>
        <a:bodyPr/>
        <a:lstStyle/>
        <a:p>
          <a:endParaRPr lang="en-US"/>
        </a:p>
      </dgm:t>
    </dgm:pt>
    <dgm:pt modelId="{0091CD2F-2E41-4B3A-888F-211E8A3CFBF6}" type="sibTrans" cxnId="{B6365229-ED97-4F13-98AF-885E9FD31A69}">
      <dgm:prSet/>
      <dgm:spPr/>
      <dgm:t>
        <a:bodyPr/>
        <a:lstStyle/>
        <a:p>
          <a:endParaRPr lang="en-US"/>
        </a:p>
      </dgm:t>
    </dgm:pt>
    <dgm:pt modelId="{0ECFDA3E-C86B-4C4C-A2FA-E84B315B1CB6}" type="pres">
      <dgm:prSet presAssocID="{8C3CF414-15FB-4761-8AC0-260786C1C915}" presName="root" presStyleCnt="0">
        <dgm:presLayoutVars>
          <dgm:dir/>
          <dgm:resizeHandles val="exact"/>
        </dgm:presLayoutVars>
      </dgm:prSet>
      <dgm:spPr/>
    </dgm:pt>
    <dgm:pt modelId="{31068CB7-770F-4930-A2D3-847FC075A64D}" type="pres">
      <dgm:prSet presAssocID="{21E93106-6486-4B4D-A701-879D6DC25493}" presName="compNode" presStyleCnt="0"/>
      <dgm:spPr/>
    </dgm:pt>
    <dgm:pt modelId="{9B62DBEC-F59F-4F02-AA3B-95AB4D1A734D}" type="pres">
      <dgm:prSet presAssocID="{21E93106-6486-4B4D-A701-879D6DC254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awberry with solid fill"/>
        </a:ext>
      </dgm:extLst>
    </dgm:pt>
    <dgm:pt modelId="{7CC4CAB1-5D8B-4000-A67F-630FA3ACD859}" type="pres">
      <dgm:prSet presAssocID="{21E93106-6486-4B4D-A701-879D6DC25493}" presName="spaceRect" presStyleCnt="0"/>
      <dgm:spPr/>
    </dgm:pt>
    <dgm:pt modelId="{99B0FC56-0B4F-4C63-842C-0197C6A4CF02}" type="pres">
      <dgm:prSet presAssocID="{21E93106-6486-4B4D-A701-879D6DC25493}" presName="textRect" presStyleLbl="revTx" presStyleIdx="0" presStyleCnt="4">
        <dgm:presLayoutVars>
          <dgm:chMax val="1"/>
          <dgm:chPref val="1"/>
        </dgm:presLayoutVars>
      </dgm:prSet>
      <dgm:spPr/>
    </dgm:pt>
    <dgm:pt modelId="{D883E5A9-E1CB-4E10-88B7-9DFF6A4B644C}" type="pres">
      <dgm:prSet presAssocID="{DDF031F5-E6A1-4DFB-B5F1-E893178CC22C}" presName="sibTrans" presStyleCnt="0"/>
      <dgm:spPr/>
    </dgm:pt>
    <dgm:pt modelId="{803FA6E0-1A3C-4FA0-940A-1861C8EB1725}" type="pres">
      <dgm:prSet presAssocID="{E1E778DC-2DED-43D2-9EA9-3C58E17D1E33}" presName="compNode" presStyleCnt="0"/>
      <dgm:spPr/>
    </dgm:pt>
    <dgm:pt modelId="{9362B3DB-93B6-4004-9B37-58DB9DB2FE41}" type="pres">
      <dgm:prSet presAssocID="{E1E778DC-2DED-43D2-9EA9-3C58E17D1E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17278394-8F51-4238-A76D-119A8FD90379}" type="pres">
      <dgm:prSet presAssocID="{E1E778DC-2DED-43D2-9EA9-3C58E17D1E33}" presName="spaceRect" presStyleCnt="0"/>
      <dgm:spPr/>
    </dgm:pt>
    <dgm:pt modelId="{80658546-C26B-4EC6-AAB7-6A94A4C8ABD1}" type="pres">
      <dgm:prSet presAssocID="{E1E778DC-2DED-43D2-9EA9-3C58E17D1E33}" presName="textRect" presStyleLbl="revTx" presStyleIdx="1" presStyleCnt="4">
        <dgm:presLayoutVars>
          <dgm:chMax val="1"/>
          <dgm:chPref val="1"/>
        </dgm:presLayoutVars>
      </dgm:prSet>
      <dgm:spPr/>
    </dgm:pt>
    <dgm:pt modelId="{4F0F0618-D42C-4784-B686-9D1A3F5C09CF}" type="pres">
      <dgm:prSet presAssocID="{BD221C87-381F-4634-85AC-96B7A1635B2B}" presName="sibTrans" presStyleCnt="0"/>
      <dgm:spPr/>
    </dgm:pt>
    <dgm:pt modelId="{D96A97FD-4DAC-4CF1-AF24-51CBCFA19B81}" type="pres">
      <dgm:prSet presAssocID="{50AC01E5-B7CE-452B-B43B-B8C178D82E56}" presName="compNode" presStyleCnt="0"/>
      <dgm:spPr/>
    </dgm:pt>
    <dgm:pt modelId="{6E9F1DAF-B9F2-47B7-A053-0B136842495F}" type="pres">
      <dgm:prSet presAssocID="{50AC01E5-B7CE-452B-B43B-B8C178D82E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9C7E8399-C41B-4997-A09D-5CACF467B703}" type="pres">
      <dgm:prSet presAssocID="{50AC01E5-B7CE-452B-B43B-B8C178D82E56}" presName="spaceRect" presStyleCnt="0"/>
      <dgm:spPr/>
    </dgm:pt>
    <dgm:pt modelId="{147CCB08-E6AA-4D2B-9CFB-07358E6FE731}" type="pres">
      <dgm:prSet presAssocID="{50AC01E5-B7CE-452B-B43B-B8C178D82E56}" presName="textRect" presStyleLbl="revTx" presStyleIdx="2" presStyleCnt="4">
        <dgm:presLayoutVars>
          <dgm:chMax val="1"/>
          <dgm:chPref val="1"/>
        </dgm:presLayoutVars>
      </dgm:prSet>
      <dgm:spPr/>
    </dgm:pt>
    <dgm:pt modelId="{504B6D2A-DBC0-49F8-9999-B491C35FD3AC}" type="pres">
      <dgm:prSet presAssocID="{F09E4EBA-DB1B-4BFC-B100-F5EBF0EBE9A9}" presName="sibTrans" presStyleCnt="0"/>
      <dgm:spPr/>
    </dgm:pt>
    <dgm:pt modelId="{72AC974D-956D-4552-A0C2-EF83E312F604}" type="pres">
      <dgm:prSet presAssocID="{DB2AACA5-3B30-4181-8D31-E85590B7E170}" presName="compNode" presStyleCnt="0"/>
      <dgm:spPr/>
    </dgm:pt>
    <dgm:pt modelId="{58B1381A-C011-4D34-9773-56625DE3A1F3}" type="pres">
      <dgm:prSet presAssocID="{DB2AACA5-3B30-4181-8D31-E85590B7E1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ing pot"/>
        </a:ext>
      </dgm:extLst>
    </dgm:pt>
    <dgm:pt modelId="{A57DC110-AA6B-4005-B209-139D5CD0111D}" type="pres">
      <dgm:prSet presAssocID="{DB2AACA5-3B30-4181-8D31-E85590B7E170}" presName="spaceRect" presStyleCnt="0"/>
      <dgm:spPr/>
    </dgm:pt>
    <dgm:pt modelId="{3656355D-09B1-4A71-932E-EB541F86F2A8}" type="pres">
      <dgm:prSet presAssocID="{DB2AACA5-3B30-4181-8D31-E85590B7E1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731628-4A20-45A0-9995-5C7FA906B809}" srcId="{8C3CF414-15FB-4761-8AC0-260786C1C915}" destId="{21E93106-6486-4B4D-A701-879D6DC25493}" srcOrd="0" destOrd="0" parTransId="{EEED29C3-B0C4-459F-8BA4-C8CFC0AF1D87}" sibTransId="{DDF031F5-E6A1-4DFB-B5F1-E893178CC22C}"/>
    <dgm:cxn modelId="{F88C2B28-032B-46A7-A468-79D9E7AE807E}" srcId="{8C3CF414-15FB-4761-8AC0-260786C1C915}" destId="{50AC01E5-B7CE-452B-B43B-B8C178D82E56}" srcOrd="2" destOrd="0" parTransId="{DBCD8DDE-A5A5-4EF9-A3E0-95191D60D04B}" sibTransId="{F09E4EBA-DB1B-4BFC-B100-F5EBF0EBE9A9}"/>
    <dgm:cxn modelId="{B6365229-ED97-4F13-98AF-885E9FD31A69}" srcId="{8C3CF414-15FB-4761-8AC0-260786C1C915}" destId="{DB2AACA5-3B30-4181-8D31-E85590B7E170}" srcOrd="3" destOrd="0" parTransId="{5957EA3C-911D-42A1-9434-9BD983E9C470}" sibTransId="{0091CD2F-2E41-4B3A-888F-211E8A3CFBF6}"/>
    <dgm:cxn modelId="{D249A97E-2CB3-4A23-A19B-A1B6F4470A88}" type="presOf" srcId="{8C3CF414-15FB-4761-8AC0-260786C1C915}" destId="{0ECFDA3E-C86B-4C4C-A2FA-E84B315B1CB6}" srcOrd="0" destOrd="0" presId="urn:microsoft.com/office/officeart/2018/2/layout/IconLabelList"/>
    <dgm:cxn modelId="{180B6997-092A-400A-8CE4-1A95AC7B6244}" srcId="{8C3CF414-15FB-4761-8AC0-260786C1C915}" destId="{E1E778DC-2DED-43D2-9EA9-3C58E17D1E33}" srcOrd="1" destOrd="0" parTransId="{5AC1AC48-2A27-4020-9693-EDF0E9FC7F2D}" sibTransId="{BD221C87-381F-4634-85AC-96B7A1635B2B}"/>
    <dgm:cxn modelId="{1274C4A8-F97C-4602-8334-F18DE58348B8}" type="presOf" srcId="{21E93106-6486-4B4D-A701-879D6DC25493}" destId="{99B0FC56-0B4F-4C63-842C-0197C6A4CF02}" srcOrd="0" destOrd="0" presId="urn:microsoft.com/office/officeart/2018/2/layout/IconLabelList"/>
    <dgm:cxn modelId="{B3FAE5BC-13EE-45DC-9936-55A9D4CFE4B1}" type="presOf" srcId="{50AC01E5-B7CE-452B-B43B-B8C178D82E56}" destId="{147CCB08-E6AA-4D2B-9CFB-07358E6FE731}" srcOrd="0" destOrd="0" presId="urn:microsoft.com/office/officeart/2018/2/layout/IconLabelList"/>
    <dgm:cxn modelId="{97FB6DDB-0935-4145-8A39-CF9E843149C5}" type="presOf" srcId="{E1E778DC-2DED-43D2-9EA9-3C58E17D1E33}" destId="{80658546-C26B-4EC6-AAB7-6A94A4C8ABD1}" srcOrd="0" destOrd="0" presId="urn:microsoft.com/office/officeart/2018/2/layout/IconLabelList"/>
    <dgm:cxn modelId="{ABC1B7F6-939B-459F-AB55-7CE630278F63}" type="presOf" srcId="{DB2AACA5-3B30-4181-8D31-E85590B7E170}" destId="{3656355D-09B1-4A71-932E-EB541F86F2A8}" srcOrd="0" destOrd="0" presId="urn:microsoft.com/office/officeart/2018/2/layout/IconLabelList"/>
    <dgm:cxn modelId="{7EBECC92-FA4E-412D-ADDD-7E887AD3691E}" type="presParOf" srcId="{0ECFDA3E-C86B-4C4C-A2FA-E84B315B1CB6}" destId="{31068CB7-770F-4930-A2D3-847FC075A64D}" srcOrd="0" destOrd="0" presId="urn:microsoft.com/office/officeart/2018/2/layout/IconLabelList"/>
    <dgm:cxn modelId="{4B0C4244-4660-491C-A581-6978B0F40BA7}" type="presParOf" srcId="{31068CB7-770F-4930-A2D3-847FC075A64D}" destId="{9B62DBEC-F59F-4F02-AA3B-95AB4D1A734D}" srcOrd="0" destOrd="0" presId="urn:microsoft.com/office/officeart/2018/2/layout/IconLabelList"/>
    <dgm:cxn modelId="{19883C97-42AF-4527-A23C-F86546184200}" type="presParOf" srcId="{31068CB7-770F-4930-A2D3-847FC075A64D}" destId="{7CC4CAB1-5D8B-4000-A67F-630FA3ACD859}" srcOrd="1" destOrd="0" presId="urn:microsoft.com/office/officeart/2018/2/layout/IconLabelList"/>
    <dgm:cxn modelId="{43B7A4D4-8F28-4C54-9DC2-69093E17C3A9}" type="presParOf" srcId="{31068CB7-770F-4930-A2D3-847FC075A64D}" destId="{99B0FC56-0B4F-4C63-842C-0197C6A4CF02}" srcOrd="2" destOrd="0" presId="urn:microsoft.com/office/officeart/2018/2/layout/IconLabelList"/>
    <dgm:cxn modelId="{5455AB79-61E0-456F-A0A2-A583F33A61EC}" type="presParOf" srcId="{0ECFDA3E-C86B-4C4C-A2FA-E84B315B1CB6}" destId="{D883E5A9-E1CB-4E10-88B7-9DFF6A4B644C}" srcOrd="1" destOrd="0" presId="urn:microsoft.com/office/officeart/2018/2/layout/IconLabelList"/>
    <dgm:cxn modelId="{EE9470EE-C857-4A19-8974-658E8F8C9E53}" type="presParOf" srcId="{0ECFDA3E-C86B-4C4C-A2FA-E84B315B1CB6}" destId="{803FA6E0-1A3C-4FA0-940A-1861C8EB1725}" srcOrd="2" destOrd="0" presId="urn:microsoft.com/office/officeart/2018/2/layout/IconLabelList"/>
    <dgm:cxn modelId="{E5352D52-968A-451F-AFD8-83ABD7F78267}" type="presParOf" srcId="{803FA6E0-1A3C-4FA0-940A-1861C8EB1725}" destId="{9362B3DB-93B6-4004-9B37-58DB9DB2FE41}" srcOrd="0" destOrd="0" presId="urn:microsoft.com/office/officeart/2018/2/layout/IconLabelList"/>
    <dgm:cxn modelId="{E6EC3026-C2DF-41D0-8E40-3E05B43F52DF}" type="presParOf" srcId="{803FA6E0-1A3C-4FA0-940A-1861C8EB1725}" destId="{17278394-8F51-4238-A76D-119A8FD90379}" srcOrd="1" destOrd="0" presId="urn:microsoft.com/office/officeart/2018/2/layout/IconLabelList"/>
    <dgm:cxn modelId="{66588CD3-9BD9-47C7-9423-3C1778BDA434}" type="presParOf" srcId="{803FA6E0-1A3C-4FA0-940A-1861C8EB1725}" destId="{80658546-C26B-4EC6-AAB7-6A94A4C8ABD1}" srcOrd="2" destOrd="0" presId="urn:microsoft.com/office/officeart/2018/2/layout/IconLabelList"/>
    <dgm:cxn modelId="{81B2887C-EB5F-424D-A2D8-1EAFEBBE7FD6}" type="presParOf" srcId="{0ECFDA3E-C86B-4C4C-A2FA-E84B315B1CB6}" destId="{4F0F0618-D42C-4784-B686-9D1A3F5C09CF}" srcOrd="3" destOrd="0" presId="urn:microsoft.com/office/officeart/2018/2/layout/IconLabelList"/>
    <dgm:cxn modelId="{2E71554B-851A-4E41-BB61-885126B95AAC}" type="presParOf" srcId="{0ECFDA3E-C86B-4C4C-A2FA-E84B315B1CB6}" destId="{D96A97FD-4DAC-4CF1-AF24-51CBCFA19B81}" srcOrd="4" destOrd="0" presId="urn:microsoft.com/office/officeart/2018/2/layout/IconLabelList"/>
    <dgm:cxn modelId="{F9E602E5-9E36-494E-A9D1-12E5A5E97115}" type="presParOf" srcId="{D96A97FD-4DAC-4CF1-AF24-51CBCFA19B81}" destId="{6E9F1DAF-B9F2-47B7-A053-0B136842495F}" srcOrd="0" destOrd="0" presId="urn:microsoft.com/office/officeart/2018/2/layout/IconLabelList"/>
    <dgm:cxn modelId="{6D34489E-CF03-4502-9464-51F1BB4FEBC8}" type="presParOf" srcId="{D96A97FD-4DAC-4CF1-AF24-51CBCFA19B81}" destId="{9C7E8399-C41B-4997-A09D-5CACF467B703}" srcOrd="1" destOrd="0" presId="urn:microsoft.com/office/officeart/2018/2/layout/IconLabelList"/>
    <dgm:cxn modelId="{9BCE31EB-2BAA-4FAD-90E4-7B3514BB9BF5}" type="presParOf" srcId="{D96A97FD-4DAC-4CF1-AF24-51CBCFA19B81}" destId="{147CCB08-E6AA-4D2B-9CFB-07358E6FE731}" srcOrd="2" destOrd="0" presId="urn:microsoft.com/office/officeart/2018/2/layout/IconLabelList"/>
    <dgm:cxn modelId="{66121D1D-7771-4EE3-9251-92EA55674DFE}" type="presParOf" srcId="{0ECFDA3E-C86B-4C4C-A2FA-E84B315B1CB6}" destId="{504B6D2A-DBC0-49F8-9999-B491C35FD3AC}" srcOrd="5" destOrd="0" presId="urn:microsoft.com/office/officeart/2018/2/layout/IconLabelList"/>
    <dgm:cxn modelId="{63770802-5B1E-45EA-93F7-3C0DBD9D6DDA}" type="presParOf" srcId="{0ECFDA3E-C86B-4C4C-A2FA-E84B315B1CB6}" destId="{72AC974D-956D-4552-A0C2-EF83E312F604}" srcOrd="6" destOrd="0" presId="urn:microsoft.com/office/officeart/2018/2/layout/IconLabelList"/>
    <dgm:cxn modelId="{95F3C859-006D-466E-BC78-4C5977FA8902}" type="presParOf" srcId="{72AC974D-956D-4552-A0C2-EF83E312F604}" destId="{58B1381A-C011-4D34-9773-56625DE3A1F3}" srcOrd="0" destOrd="0" presId="urn:microsoft.com/office/officeart/2018/2/layout/IconLabelList"/>
    <dgm:cxn modelId="{DB4CD8DC-240D-4E63-B11B-22E00CC06CD9}" type="presParOf" srcId="{72AC974D-956D-4552-A0C2-EF83E312F604}" destId="{A57DC110-AA6B-4005-B209-139D5CD0111D}" srcOrd="1" destOrd="0" presId="urn:microsoft.com/office/officeart/2018/2/layout/IconLabelList"/>
    <dgm:cxn modelId="{162272C4-3215-4499-823A-3261CFF8E1BC}" type="presParOf" srcId="{72AC974D-956D-4552-A0C2-EF83E312F604}" destId="{3656355D-09B1-4A71-932E-EB541F86F2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2DBEC-F59F-4F02-AA3B-95AB4D1A734D}">
      <dsp:nvSpPr>
        <dsp:cNvPr id="0" name=""/>
        <dsp:cNvSpPr/>
      </dsp:nvSpPr>
      <dsp:spPr>
        <a:xfrm>
          <a:off x="1258265" y="360378"/>
          <a:ext cx="991237" cy="991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0FC56-0B4F-4C63-842C-0197C6A4CF02}">
      <dsp:nvSpPr>
        <dsp:cNvPr id="0" name=""/>
        <dsp:cNvSpPr/>
      </dsp:nvSpPr>
      <dsp:spPr>
        <a:xfrm>
          <a:off x="652509" y="167165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Strawberry picking robot</a:t>
          </a:r>
        </a:p>
      </dsp:txBody>
      <dsp:txXfrm>
        <a:off x="652509" y="1671656"/>
        <a:ext cx="2202750" cy="720000"/>
      </dsp:txXfrm>
    </dsp:sp>
    <dsp:sp modelId="{9362B3DB-93B6-4004-9B37-58DB9DB2FE41}">
      <dsp:nvSpPr>
        <dsp:cNvPr id="0" name=""/>
        <dsp:cNvSpPr/>
      </dsp:nvSpPr>
      <dsp:spPr>
        <a:xfrm>
          <a:off x="3846496" y="360378"/>
          <a:ext cx="991237" cy="991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8546-C26B-4EC6-AAB7-6A94A4C8ABD1}">
      <dsp:nvSpPr>
        <dsp:cNvPr id="0" name=""/>
        <dsp:cNvSpPr/>
      </dsp:nvSpPr>
      <dsp:spPr>
        <a:xfrm>
          <a:off x="3240740" y="167165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Garbage sorting robot</a:t>
          </a:r>
        </a:p>
      </dsp:txBody>
      <dsp:txXfrm>
        <a:off x="3240740" y="1671656"/>
        <a:ext cx="2202750" cy="720000"/>
      </dsp:txXfrm>
    </dsp:sp>
    <dsp:sp modelId="{6E9F1DAF-B9F2-47B7-A053-0B136842495F}">
      <dsp:nvSpPr>
        <dsp:cNvPr id="0" name=""/>
        <dsp:cNvSpPr/>
      </dsp:nvSpPr>
      <dsp:spPr>
        <a:xfrm>
          <a:off x="1258265" y="2942343"/>
          <a:ext cx="991237" cy="991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CCB08-E6AA-4D2B-9CFB-07358E6FE731}">
      <dsp:nvSpPr>
        <dsp:cNvPr id="0" name=""/>
        <dsp:cNvSpPr/>
      </dsp:nvSpPr>
      <dsp:spPr>
        <a:xfrm>
          <a:off x="652509" y="4253621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Bug spraying robot</a:t>
          </a:r>
        </a:p>
      </dsp:txBody>
      <dsp:txXfrm>
        <a:off x="652509" y="4253621"/>
        <a:ext cx="2202750" cy="720000"/>
      </dsp:txXfrm>
    </dsp:sp>
    <dsp:sp modelId="{58B1381A-C011-4D34-9773-56625DE3A1F3}">
      <dsp:nvSpPr>
        <dsp:cNvPr id="0" name=""/>
        <dsp:cNvSpPr/>
      </dsp:nvSpPr>
      <dsp:spPr>
        <a:xfrm>
          <a:off x="3846496" y="2942343"/>
          <a:ext cx="991237" cy="9912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6355D-09B1-4A71-932E-EB541F86F2A8}">
      <dsp:nvSpPr>
        <dsp:cNvPr id="0" name=""/>
        <dsp:cNvSpPr/>
      </dsp:nvSpPr>
      <dsp:spPr>
        <a:xfrm>
          <a:off x="3240740" y="4253621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Watering system</a:t>
          </a:r>
        </a:p>
      </dsp:txBody>
      <dsp:txXfrm>
        <a:off x="3240740" y="4253621"/>
        <a:ext cx="2202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61968-F4D2-4ABB-AFEF-35E588ACA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nl-NL" sz="4400"/>
              <a:t>Fruit Sorting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3E4B-03F3-4270-9352-336315DF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 fontScale="92500"/>
          </a:bodyPr>
          <a:lstStyle/>
          <a:p>
            <a:pPr algn="l"/>
            <a:r>
              <a:rPr lang="en-GB" dirty="0"/>
              <a:t>Laura </a:t>
            </a:r>
            <a:r>
              <a:rPr lang="en-GB" dirty="0" err="1"/>
              <a:t>Vallinaho</a:t>
            </a:r>
            <a:r>
              <a:rPr lang="en-GB" dirty="0"/>
              <a:t>, </a:t>
            </a:r>
            <a:r>
              <a:rPr lang="nl-NL" dirty="0"/>
              <a:t>Marko </a:t>
            </a:r>
            <a:r>
              <a:rPr lang="nl-NL" dirty="0" err="1"/>
              <a:t>Tiitto</a:t>
            </a:r>
            <a:r>
              <a:rPr lang="nl-NL" dirty="0"/>
              <a:t>, Jorrit van Triest, Thomas Schenk, Sara van Eersel, Simon Schreurs &amp; Chiara </a:t>
            </a:r>
            <a:r>
              <a:rPr lang="nl-NL" dirty="0" err="1"/>
              <a:t>Babiak</a:t>
            </a:r>
            <a:endParaRPr lang="nl-NL" dirty="0"/>
          </a:p>
        </p:txBody>
      </p:sp>
      <p:pic>
        <p:nvPicPr>
          <p:cNvPr id="4" name="Picture 3" descr="Toy robots shaking hands">
            <a:extLst>
              <a:ext uri="{FF2B5EF4-FFF2-40B4-BE49-F238E27FC236}">
                <a16:creationId xmlns:a16="http://schemas.microsoft.com/office/drawing/2014/main" id="{B0B2115F-8037-8FD4-0654-DDBA37CCA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8" r="13364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11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457-8412-41AD-BAC2-5C78CDEE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16E0-1039-4100-885C-A6919D69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groups</a:t>
            </a:r>
          </a:p>
          <a:p>
            <a:r>
              <a:rPr lang="en-US" dirty="0"/>
              <a:t>Camera :</a:t>
            </a:r>
          </a:p>
          <a:p>
            <a:pPr lvl="1"/>
            <a:r>
              <a:rPr lang="en-US" dirty="0"/>
              <a:t>Sara van Eersel, Simon </a:t>
            </a:r>
            <a:r>
              <a:rPr lang="en-US" dirty="0" err="1"/>
              <a:t>Schreurs</a:t>
            </a:r>
            <a:r>
              <a:rPr lang="en-US" dirty="0"/>
              <a:t> &amp; Chiara </a:t>
            </a:r>
            <a:r>
              <a:rPr lang="en-US" dirty="0" err="1"/>
              <a:t>Babiak</a:t>
            </a:r>
            <a:endParaRPr lang="en-US" dirty="0"/>
          </a:p>
          <a:p>
            <a:r>
              <a:rPr lang="en-US" dirty="0"/>
              <a:t>Robot</a:t>
            </a:r>
          </a:p>
          <a:p>
            <a:pPr lvl="1"/>
            <a:r>
              <a:rPr lang="en-GB" dirty="0"/>
              <a:t>Laura </a:t>
            </a:r>
            <a:r>
              <a:rPr lang="en-GB" dirty="0" err="1"/>
              <a:t>Vallinaho</a:t>
            </a:r>
            <a:r>
              <a:rPr lang="en-GB" dirty="0"/>
              <a:t>, </a:t>
            </a:r>
            <a:r>
              <a:rPr lang="nl-NL" dirty="0"/>
              <a:t>Marko </a:t>
            </a:r>
            <a:r>
              <a:rPr lang="nl-NL" dirty="0" err="1"/>
              <a:t>Tiitto</a:t>
            </a:r>
            <a:r>
              <a:rPr lang="nl-NL"/>
              <a:t>, Jorrit van Triest &amp; Thomas Schenk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D3108-DF37-4AFB-84A6-9CB132FD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The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9C6011-3327-11F1-56BE-D648D7789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71301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79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3986F-255D-4302-A41B-49BC6EC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basic plan</a:t>
            </a:r>
          </a:p>
        </p:txBody>
      </p:sp>
      <p:pic>
        <p:nvPicPr>
          <p:cNvPr id="4" name="image2.png" descr="Diagram&#10;&#10;Description automatically generated">
            <a:extLst>
              <a:ext uri="{FF2B5EF4-FFF2-40B4-BE49-F238E27FC236}">
                <a16:creationId xmlns:a16="http://schemas.microsoft.com/office/drawing/2014/main" id="{64F64F27-0F7F-4999-B386-2BD142C41D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562" y="117437"/>
            <a:ext cx="4572000" cy="38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1ED2E-7DB4-4C6C-BC2B-90773B43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nl-NL" sz="3200"/>
              <a:t>DEMO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1A2-43C2-4024-A656-82B7A88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7000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988D9E0-5F21-4FFF-096E-2575F265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9" r="6082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37C01-CFD0-4B77-B808-A239450C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3906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211B"/>
      </a:dk2>
      <a:lt2>
        <a:srgbClr val="F2F0F3"/>
      </a:lt2>
      <a:accent1>
        <a:srgbClr val="68B229"/>
      </a:accent1>
      <a:accent2>
        <a:srgbClr val="97A91B"/>
      </a:accent2>
      <a:accent3>
        <a:srgbClr val="C59A2D"/>
      </a:accent3>
      <a:accent4>
        <a:srgbClr val="CB5321"/>
      </a:accent4>
      <a:accent5>
        <a:srgbClr val="DD3348"/>
      </a:accent5>
      <a:accent6>
        <a:srgbClr val="CB217D"/>
      </a:accent6>
      <a:hlink>
        <a:srgbClr val="C0474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Fruit Sorting Robot</vt:lpstr>
      <vt:lpstr>Our Team</vt:lpstr>
      <vt:lpstr>The Ideas</vt:lpstr>
      <vt:lpstr>The basic plan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Sorting Robot</dc:title>
  <dc:creator>Eersel,Sara S.C.M. van</dc:creator>
  <cp:lastModifiedBy>Eersel,Sara S.C.M. van</cp:lastModifiedBy>
  <cp:revision>3</cp:revision>
  <dcterms:created xsi:type="dcterms:W3CDTF">2022-05-06T12:09:58Z</dcterms:created>
  <dcterms:modified xsi:type="dcterms:W3CDTF">2022-05-06T13:20:53Z</dcterms:modified>
</cp:coreProperties>
</file>