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3" r:id="rId4"/>
    <p:sldId id="257" r:id="rId5"/>
    <p:sldId id="265" r:id="rId6"/>
    <p:sldId id="259" r:id="rId7"/>
    <p:sldId id="266" r:id="rId8"/>
    <p:sldId id="267" r:id="rId9"/>
    <p:sldId id="268" r:id="rId10"/>
    <p:sldId id="270" r:id="rId11"/>
    <p:sldId id="269" r:id="rId12"/>
    <p:sldId id="258" r:id="rId13"/>
    <p:sldId id="262" r:id="rId14"/>
    <p:sldId id="260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3481C-38FF-4F03-AB4B-01D991318A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2C6346-141D-456F-90F1-21FD8F320DCF}">
      <dgm:prSet custT="1"/>
      <dgm:spPr/>
      <dgm:t>
        <a:bodyPr/>
        <a:lstStyle/>
        <a:p>
          <a:r>
            <a:rPr lang="nl-NL" sz="4800" dirty="0"/>
            <a:t>Human errors in detecting:</a:t>
          </a:r>
        </a:p>
        <a:p>
          <a:r>
            <a:rPr lang="nl-NL" sz="4800" dirty="0"/>
            <a:t>-ripeness</a:t>
          </a:r>
        </a:p>
        <a:p>
          <a:r>
            <a:rPr lang="nl-NL" sz="4800" dirty="0"/>
            <a:t>-diseases</a:t>
          </a:r>
        </a:p>
      </dgm:t>
    </dgm:pt>
    <dgm:pt modelId="{C0F806AB-B357-4BDE-80AC-E23707B5DD07}" type="parTrans" cxnId="{19F6AA9D-A744-4A15-A258-FCC1E314858D}">
      <dgm:prSet/>
      <dgm:spPr/>
      <dgm:t>
        <a:bodyPr/>
        <a:lstStyle/>
        <a:p>
          <a:endParaRPr lang="en-US"/>
        </a:p>
      </dgm:t>
    </dgm:pt>
    <dgm:pt modelId="{E37975F3-44E4-4389-81BE-68BE2F4AB806}" type="sibTrans" cxnId="{19F6AA9D-A744-4A15-A258-FCC1E314858D}">
      <dgm:prSet/>
      <dgm:spPr/>
      <dgm:t>
        <a:bodyPr/>
        <a:lstStyle/>
        <a:p>
          <a:endParaRPr lang="en-US"/>
        </a:p>
      </dgm:t>
    </dgm:pt>
    <dgm:pt modelId="{3BD4E98F-39A1-4A2D-8930-C4FFEEA9B37D}" type="pres">
      <dgm:prSet presAssocID="{05B3481C-38FF-4F03-AB4B-01D991318AF1}" presName="vert0" presStyleCnt="0">
        <dgm:presLayoutVars>
          <dgm:dir/>
          <dgm:animOne val="branch"/>
          <dgm:animLvl val="lvl"/>
        </dgm:presLayoutVars>
      </dgm:prSet>
      <dgm:spPr/>
    </dgm:pt>
    <dgm:pt modelId="{9B95930C-4FAD-4F70-BD37-95E91D1E0FF0}" type="pres">
      <dgm:prSet presAssocID="{442C6346-141D-456F-90F1-21FD8F320DCF}" presName="thickLine" presStyleLbl="alignNode1" presStyleIdx="0" presStyleCnt="1"/>
      <dgm:spPr/>
    </dgm:pt>
    <dgm:pt modelId="{CD18F19E-080D-43A1-AE34-B7FBBFDDADBA}" type="pres">
      <dgm:prSet presAssocID="{442C6346-141D-456F-90F1-21FD8F320DCF}" presName="horz1" presStyleCnt="0"/>
      <dgm:spPr/>
    </dgm:pt>
    <dgm:pt modelId="{C5B1636C-5A64-4BB1-B3AE-BBBB29276137}" type="pres">
      <dgm:prSet presAssocID="{442C6346-141D-456F-90F1-21FD8F320DCF}" presName="tx1" presStyleLbl="revTx" presStyleIdx="0" presStyleCnt="1"/>
      <dgm:spPr/>
    </dgm:pt>
    <dgm:pt modelId="{66CC251D-A694-49A4-89BF-DE2705FBEC3D}" type="pres">
      <dgm:prSet presAssocID="{442C6346-141D-456F-90F1-21FD8F320DCF}" presName="vert1" presStyleCnt="0"/>
      <dgm:spPr/>
    </dgm:pt>
  </dgm:ptLst>
  <dgm:cxnLst>
    <dgm:cxn modelId="{DDFE7465-0495-47B3-BA79-A46968179C2B}" type="presOf" srcId="{442C6346-141D-456F-90F1-21FD8F320DCF}" destId="{C5B1636C-5A64-4BB1-B3AE-BBBB29276137}" srcOrd="0" destOrd="0" presId="urn:microsoft.com/office/officeart/2008/layout/LinedList"/>
    <dgm:cxn modelId="{CC507A68-CA12-4E8F-8A28-5136F9BA3ADA}" type="presOf" srcId="{05B3481C-38FF-4F03-AB4B-01D991318AF1}" destId="{3BD4E98F-39A1-4A2D-8930-C4FFEEA9B37D}" srcOrd="0" destOrd="0" presId="urn:microsoft.com/office/officeart/2008/layout/LinedList"/>
    <dgm:cxn modelId="{19F6AA9D-A744-4A15-A258-FCC1E314858D}" srcId="{05B3481C-38FF-4F03-AB4B-01D991318AF1}" destId="{442C6346-141D-456F-90F1-21FD8F320DCF}" srcOrd="0" destOrd="0" parTransId="{C0F806AB-B357-4BDE-80AC-E23707B5DD07}" sibTransId="{E37975F3-44E4-4389-81BE-68BE2F4AB806}"/>
    <dgm:cxn modelId="{56F2195A-3446-44B3-83BD-16DED0487529}" type="presParOf" srcId="{3BD4E98F-39A1-4A2D-8930-C4FFEEA9B37D}" destId="{9B95930C-4FAD-4F70-BD37-95E91D1E0FF0}" srcOrd="0" destOrd="0" presId="urn:microsoft.com/office/officeart/2008/layout/LinedList"/>
    <dgm:cxn modelId="{18BB13D4-BD33-4D32-8BA9-CF8D70C507AA}" type="presParOf" srcId="{3BD4E98F-39A1-4A2D-8930-C4FFEEA9B37D}" destId="{CD18F19E-080D-43A1-AE34-B7FBBFDDADBA}" srcOrd="1" destOrd="0" presId="urn:microsoft.com/office/officeart/2008/layout/LinedList"/>
    <dgm:cxn modelId="{D6D136F7-9AFA-4519-B536-CE3D9F598ADD}" type="presParOf" srcId="{CD18F19E-080D-43A1-AE34-B7FBBFDDADBA}" destId="{C5B1636C-5A64-4BB1-B3AE-BBBB29276137}" srcOrd="0" destOrd="0" presId="urn:microsoft.com/office/officeart/2008/layout/LinedList"/>
    <dgm:cxn modelId="{3A80EDC8-85B8-4A65-B915-2BC5C4A3946B}" type="presParOf" srcId="{CD18F19E-080D-43A1-AE34-B7FBBFDDADBA}" destId="{66CC251D-A694-49A4-89BF-DE2705FBEC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C300A-5A1D-4BBA-9E73-8EC38E50B0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A4E7AA-6984-4F8B-9EB6-5A45BBE53035}">
      <dgm:prSet/>
      <dgm:spPr/>
      <dgm:t>
        <a:bodyPr/>
        <a:lstStyle/>
        <a:p>
          <a:pPr>
            <a:defRPr cap="all"/>
          </a:pPr>
          <a:r>
            <a:rPr lang="en-US"/>
            <a:t>More precise</a:t>
          </a:r>
        </a:p>
      </dgm:t>
    </dgm:pt>
    <dgm:pt modelId="{E52B058E-5B92-4378-8718-E700FCB2560F}" type="parTrans" cxnId="{6D1009AE-76F4-455F-BBC9-88847BEE5E48}">
      <dgm:prSet/>
      <dgm:spPr/>
      <dgm:t>
        <a:bodyPr/>
        <a:lstStyle/>
        <a:p>
          <a:endParaRPr lang="en-US"/>
        </a:p>
      </dgm:t>
    </dgm:pt>
    <dgm:pt modelId="{5C4F2959-D1FD-49E6-A5D8-4E806C049FBA}" type="sibTrans" cxnId="{6D1009AE-76F4-455F-BBC9-88847BEE5E48}">
      <dgm:prSet/>
      <dgm:spPr/>
      <dgm:t>
        <a:bodyPr/>
        <a:lstStyle/>
        <a:p>
          <a:endParaRPr lang="en-US"/>
        </a:p>
      </dgm:t>
    </dgm:pt>
    <dgm:pt modelId="{ED09A294-971B-4721-BD97-67EB2E220F35}">
      <dgm:prSet/>
      <dgm:spPr/>
      <dgm:t>
        <a:bodyPr/>
        <a:lstStyle/>
        <a:p>
          <a:pPr>
            <a:defRPr cap="all"/>
          </a:pPr>
          <a:r>
            <a:rPr lang="en-US"/>
            <a:t>Flexible and easily scalable</a:t>
          </a:r>
        </a:p>
      </dgm:t>
    </dgm:pt>
    <dgm:pt modelId="{8BC12918-39B0-409C-9C49-E6E59D6A9034}" type="parTrans" cxnId="{FA53ED60-DDAA-460C-A9F7-C300603BD545}">
      <dgm:prSet/>
      <dgm:spPr/>
      <dgm:t>
        <a:bodyPr/>
        <a:lstStyle/>
        <a:p>
          <a:endParaRPr lang="en-US"/>
        </a:p>
      </dgm:t>
    </dgm:pt>
    <dgm:pt modelId="{4C30A153-0621-4AD5-ABB0-56E61D27DB3E}" type="sibTrans" cxnId="{FA53ED60-DDAA-460C-A9F7-C300603BD545}">
      <dgm:prSet/>
      <dgm:spPr/>
      <dgm:t>
        <a:bodyPr/>
        <a:lstStyle/>
        <a:p>
          <a:endParaRPr lang="en-US"/>
        </a:p>
      </dgm:t>
    </dgm:pt>
    <dgm:pt modelId="{2157351C-ED0C-4E0A-B9DE-EA29C492DD3E}">
      <dgm:prSet/>
      <dgm:spPr/>
      <dgm:t>
        <a:bodyPr/>
        <a:lstStyle/>
        <a:p>
          <a:pPr>
            <a:defRPr cap="all"/>
          </a:pPr>
          <a:r>
            <a:rPr lang="en-US"/>
            <a:t>Affordable</a:t>
          </a:r>
        </a:p>
      </dgm:t>
    </dgm:pt>
    <dgm:pt modelId="{FC6B38C2-5B14-45DE-A1E7-20254AAB008B}" type="parTrans" cxnId="{D2DD41C2-B480-4F7A-9F7E-CB8A5CA337FB}">
      <dgm:prSet/>
      <dgm:spPr/>
      <dgm:t>
        <a:bodyPr/>
        <a:lstStyle/>
        <a:p>
          <a:endParaRPr lang="en-US"/>
        </a:p>
      </dgm:t>
    </dgm:pt>
    <dgm:pt modelId="{6F325C92-A57D-40E8-9DB4-94462449B711}" type="sibTrans" cxnId="{D2DD41C2-B480-4F7A-9F7E-CB8A5CA337FB}">
      <dgm:prSet/>
      <dgm:spPr/>
      <dgm:t>
        <a:bodyPr/>
        <a:lstStyle/>
        <a:p>
          <a:endParaRPr lang="en-US"/>
        </a:p>
      </dgm:t>
    </dgm:pt>
    <dgm:pt modelId="{CB0D6A58-64F9-4D49-B3B7-1211A951F54A}">
      <dgm:prSet/>
      <dgm:spPr/>
      <dgm:t>
        <a:bodyPr/>
        <a:lstStyle/>
        <a:p>
          <a:pPr>
            <a:defRPr cap="all"/>
          </a:pPr>
          <a:r>
            <a:rPr lang="en-US"/>
            <a:t>Efficient</a:t>
          </a:r>
        </a:p>
      </dgm:t>
    </dgm:pt>
    <dgm:pt modelId="{05A2DA5A-114D-4369-93C1-8319B0C6F280}" type="parTrans" cxnId="{93972E9A-29DF-4BE5-BE1C-9074A175B13F}">
      <dgm:prSet/>
      <dgm:spPr/>
      <dgm:t>
        <a:bodyPr/>
        <a:lstStyle/>
        <a:p>
          <a:endParaRPr lang="en-US"/>
        </a:p>
      </dgm:t>
    </dgm:pt>
    <dgm:pt modelId="{259CED6E-6AE3-4E4D-A99F-565BF1FF5D15}" type="sibTrans" cxnId="{93972E9A-29DF-4BE5-BE1C-9074A175B13F}">
      <dgm:prSet/>
      <dgm:spPr/>
      <dgm:t>
        <a:bodyPr/>
        <a:lstStyle/>
        <a:p>
          <a:endParaRPr lang="en-US"/>
        </a:p>
      </dgm:t>
    </dgm:pt>
    <dgm:pt modelId="{C1AC9570-E507-4837-9EE5-064E4C9B117C}">
      <dgm:prSet/>
      <dgm:spPr/>
      <dgm:t>
        <a:bodyPr/>
        <a:lstStyle/>
        <a:p>
          <a:pPr>
            <a:defRPr cap="all"/>
          </a:pPr>
          <a:r>
            <a:rPr lang="en-US"/>
            <a:t>Up and running 24/7</a:t>
          </a:r>
        </a:p>
      </dgm:t>
    </dgm:pt>
    <dgm:pt modelId="{61441348-23F3-4EA6-BC4E-237C85400FB5}" type="parTrans" cxnId="{1B5D9DF5-FDD6-4AD2-AD35-A1BF45529DA9}">
      <dgm:prSet/>
      <dgm:spPr/>
      <dgm:t>
        <a:bodyPr/>
        <a:lstStyle/>
        <a:p>
          <a:endParaRPr lang="en-US"/>
        </a:p>
      </dgm:t>
    </dgm:pt>
    <dgm:pt modelId="{70AF8D6A-F9B5-4634-B803-A0AA6FDAB588}" type="sibTrans" cxnId="{1B5D9DF5-FDD6-4AD2-AD35-A1BF45529DA9}">
      <dgm:prSet/>
      <dgm:spPr/>
      <dgm:t>
        <a:bodyPr/>
        <a:lstStyle/>
        <a:p>
          <a:endParaRPr lang="en-US"/>
        </a:p>
      </dgm:t>
    </dgm:pt>
    <dgm:pt modelId="{98C56FE6-8EFF-4C02-8B25-EF3D184FC565}" type="pres">
      <dgm:prSet presAssocID="{C59C300A-5A1D-4BBA-9E73-8EC38E50B007}" presName="root" presStyleCnt="0">
        <dgm:presLayoutVars>
          <dgm:dir/>
          <dgm:resizeHandles val="exact"/>
        </dgm:presLayoutVars>
      </dgm:prSet>
      <dgm:spPr/>
    </dgm:pt>
    <dgm:pt modelId="{9069202D-1F8B-4B56-84ED-B79C2A543513}" type="pres">
      <dgm:prSet presAssocID="{43A4E7AA-6984-4F8B-9EB6-5A45BBE53035}" presName="compNode" presStyleCnt="0"/>
      <dgm:spPr/>
    </dgm:pt>
    <dgm:pt modelId="{02005F97-6572-4E7F-B51D-A979CA38A780}" type="pres">
      <dgm:prSet presAssocID="{43A4E7AA-6984-4F8B-9EB6-5A45BBE53035}" presName="iconBgRect" presStyleLbl="bgShp" presStyleIdx="0" presStyleCnt="5"/>
      <dgm:spPr/>
    </dgm:pt>
    <dgm:pt modelId="{671D1083-D1C8-4DFD-89F6-8A96F9560C28}" type="pres">
      <dgm:prSet presAssocID="{43A4E7AA-6984-4F8B-9EB6-5A45BBE530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FDF4A4-C574-4429-B2DC-B93A1E2B326A}" type="pres">
      <dgm:prSet presAssocID="{43A4E7AA-6984-4F8B-9EB6-5A45BBE53035}" presName="spaceRect" presStyleCnt="0"/>
      <dgm:spPr/>
    </dgm:pt>
    <dgm:pt modelId="{44336187-C2EF-4556-AF65-6E9818A34AC0}" type="pres">
      <dgm:prSet presAssocID="{43A4E7AA-6984-4F8B-9EB6-5A45BBE53035}" presName="textRect" presStyleLbl="revTx" presStyleIdx="0" presStyleCnt="5">
        <dgm:presLayoutVars>
          <dgm:chMax val="1"/>
          <dgm:chPref val="1"/>
        </dgm:presLayoutVars>
      </dgm:prSet>
      <dgm:spPr/>
    </dgm:pt>
    <dgm:pt modelId="{0CBBA2F7-B597-4ADB-8A9A-44A7B50DFD61}" type="pres">
      <dgm:prSet presAssocID="{5C4F2959-D1FD-49E6-A5D8-4E806C049FBA}" presName="sibTrans" presStyleCnt="0"/>
      <dgm:spPr/>
    </dgm:pt>
    <dgm:pt modelId="{75BCF374-AB39-4F2C-A5AE-A3C1D96C6029}" type="pres">
      <dgm:prSet presAssocID="{ED09A294-971B-4721-BD97-67EB2E220F35}" presName="compNode" presStyleCnt="0"/>
      <dgm:spPr/>
    </dgm:pt>
    <dgm:pt modelId="{378C52AB-9617-435C-B654-191C20106B2C}" type="pres">
      <dgm:prSet presAssocID="{ED09A294-971B-4721-BD97-67EB2E220F35}" presName="iconBgRect" presStyleLbl="bgShp" presStyleIdx="1" presStyleCnt="5"/>
      <dgm:spPr/>
    </dgm:pt>
    <dgm:pt modelId="{7CE4E098-D468-4FF2-9A70-D030432CF626}" type="pres">
      <dgm:prSet presAssocID="{ED09A294-971B-4721-BD97-67EB2E220F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467EE5B-A3AB-4E20-A72E-B8897C890CCC}" type="pres">
      <dgm:prSet presAssocID="{ED09A294-971B-4721-BD97-67EB2E220F35}" presName="spaceRect" presStyleCnt="0"/>
      <dgm:spPr/>
    </dgm:pt>
    <dgm:pt modelId="{0194D3BF-E2A2-4D82-B2B5-9DAEA0A2D67B}" type="pres">
      <dgm:prSet presAssocID="{ED09A294-971B-4721-BD97-67EB2E220F35}" presName="textRect" presStyleLbl="revTx" presStyleIdx="1" presStyleCnt="5">
        <dgm:presLayoutVars>
          <dgm:chMax val="1"/>
          <dgm:chPref val="1"/>
        </dgm:presLayoutVars>
      </dgm:prSet>
      <dgm:spPr/>
    </dgm:pt>
    <dgm:pt modelId="{6522462F-CDDD-467C-A25C-0391DE53B092}" type="pres">
      <dgm:prSet presAssocID="{4C30A153-0621-4AD5-ABB0-56E61D27DB3E}" presName="sibTrans" presStyleCnt="0"/>
      <dgm:spPr/>
    </dgm:pt>
    <dgm:pt modelId="{5457EB7F-187D-45C9-8E35-98473E1C033A}" type="pres">
      <dgm:prSet presAssocID="{2157351C-ED0C-4E0A-B9DE-EA29C492DD3E}" presName="compNode" presStyleCnt="0"/>
      <dgm:spPr/>
    </dgm:pt>
    <dgm:pt modelId="{5F8FC398-BF46-44AD-A165-B8DD116A25AF}" type="pres">
      <dgm:prSet presAssocID="{2157351C-ED0C-4E0A-B9DE-EA29C492DD3E}" presName="iconBgRect" presStyleLbl="bgShp" presStyleIdx="2" presStyleCnt="5"/>
      <dgm:spPr/>
    </dgm:pt>
    <dgm:pt modelId="{2FCF7673-B04F-445D-8647-7337221FB2D2}" type="pres">
      <dgm:prSet presAssocID="{2157351C-ED0C-4E0A-B9DE-EA29C492DD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09EE349-6D8F-4303-BD0C-8815DDE6F0B3}" type="pres">
      <dgm:prSet presAssocID="{2157351C-ED0C-4E0A-B9DE-EA29C492DD3E}" presName="spaceRect" presStyleCnt="0"/>
      <dgm:spPr/>
    </dgm:pt>
    <dgm:pt modelId="{BAEF0330-4D3A-4B2B-81A6-4E7D2B6B819D}" type="pres">
      <dgm:prSet presAssocID="{2157351C-ED0C-4E0A-B9DE-EA29C492DD3E}" presName="textRect" presStyleLbl="revTx" presStyleIdx="2" presStyleCnt="5">
        <dgm:presLayoutVars>
          <dgm:chMax val="1"/>
          <dgm:chPref val="1"/>
        </dgm:presLayoutVars>
      </dgm:prSet>
      <dgm:spPr/>
    </dgm:pt>
    <dgm:pt modelId="{A78A61E9-A17C-4AC9-A2AB-7947A07CC9D0}" type="pres">
      <dgm:prSet presAssocID="{6F325C92-A57D-40E8-9DB4-94462449B711}" presName="sibTrans" presStyleCnt="0"/>
      <dgm:spPr/>
    </dgm:pt>
    <dgm:pt modelId="{AFD2D815-CCC8-4227-8550-6872B1DEEF4A}" type="pres">
      <dgm:prSet presAssocID="{CB0D6A58-64F9-4D49-B3B7-1211A951F54A}" presName="compNode" presStyleCnt="0"/>
      <dgm:spPr/>
    </dgm:pt>
    <dgm:pt modelId="{9800F0C0-2661-43BC-83DC-4DD9FE650996}" type="pres">
      <dgm:prSet presAssocID="{CB0D6A58-64F9-4D49-B3B7-1211A951F54A}" presName="iconBgRect" presStyleLbl="bgShp" presStyleIdx="3" presStyleCnt="5"/>
      <dgm:spPr/>
    </dgm:pt>
    <dgm:pt modelId="{1E604F32-4705-45AD-B9F2-44FEFDEDB970}" type="pres">
      <dgm:prSet presAssocID="{CB0D6A58-64F9-4D49-B3B7-1211A951F5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09E4CC8-D1D7-4950-BB59-D21567790852}" type="pres">
      <dgm:prSet presAssocID="{CB0D6A58-64F9-4D49-B3B7-1211A951F54A}" presName="spaceRect" presStyleCnt="0"/>
      <dgm:spPr/>
    </dgm:pt>
    <dgm:pt modelId="{1F0A45BA-253B-46A7-9614-A78D7AEB8433}" type="pres">
      <dgm:prSet presAssocID="{CB0D6A58-64F9-4D49-B3B7-1211A951F54A}" presName="textRect" presStyleLbl="revTx" presStyleIdx="3" presStyleCnt="5">
        <dgm:presLayoutVars>
          <dgm:chMax val="1"/>
          <dgm:chPref val="1"/>
        </dgm:presLayoutVars>
      </dgm:prSet>
      <dgm:spPr/>
    </dgm:pt>
    <dgm:pt modelId="{6FF9CF7A-95D8-4CAE-88D3-CEB27BFB74D2}" type="pres">
      <dgm:prSet presAssocID="{259CED6E-6AE3-4E4D-A99F-565BF1FF5D15}" presName="sibTrans" presStyleCnt="0"/>
      <dgm:spPr/>
    </dgm:pt>
    <dgm:pt modelId="{6ACFB705-DA55-4609-9286-01865C9F9ABF}" type="pres">
      <dgm:prSet presAssocID="{C1AC9570-E507-4837-9EE5-064E4C9B117C}" presName="compNode" presStyleCnt="0"/>
      <dgm:spPr/>
    </dgm:pt>
    <dgm:pt modelId="{D507F43B-5565-4BD6-BE77-FFEBD2589E6A}" type="pres">
      <dgm:prSet presAssocID="{C1AC9570-E507-4837-9EE5-064E4C9B117C}" presName="iconBgRect" presStyleLbl="bgShp" presStyleIdx="4" presStyleCnt="5"/>
      <dgm:spPr/>
    </dgm:pt>
    <dgm:pt modelId="{95E09C68-2B25-41F1-A829-4B2B7E9353E2}" type="pres">
      <dgm:prSet presAssocID="{C1AC9570-E507-4837-9EE5-064E4C9B11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67114F9-99A1-469C-B241-2A4849812B6C}" type="pres">
      <dgm:prSet presAssocID="{C1AC9570-E507-4837-9EE5-064E4C9B117C}" presName="spaceRect" presStyleCnt="0"/>
      <dgm:spPr/>
    </dgm:pt>
    <dgm:pt modelId="{DBEABF82-EDC3-4276-9E3F-6B99AED9E175}" type="pres">
      <dgm:prSet presAssocID="{C1AC9570-E507-4837-9EE5-064E4C9B11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E79DD5B-3170-496B-9FD5-EA1310979C51}" type="presOf" srcId="{43A4E7AA-6984-4F8B-9EB6-5A45BBE53035}" destId="{44336187-C2EF-4556-AF65-6E9818A34AC0}" srcOrd="0" destOrd="0" presId="urn:microsoft.com/office/officeart/2018/5/layout/IconCircleLabelList"/>
    <dgm:cxn modelId="{FA53ED60-DDAA-460C-A9F7-C300603BD545}" srcId="{C59C300A-5A1D-4BBA-9E73-8EC38E50B007}" destId="{ED09A294-971B-4721-BD97-67EB2E220F35}" srcOrd="1" destOrd="0" parTransId="{8BC12918-39B0-409C-9C49-E6E59D6A9034}" sibTransId="{4C30A153-0621-4AD5-ABB0-56E61D27DB3E}"/>
    <dgm:cxn modelId="{A344BE41-4F0C-4CA0-995D-0173026140A4}" type="presOf" srcId="{C1AC9570-E507-4837-9EE5-064E4C9B117C}" destId="{DBEABF82-EDC3-4276-9E3F-6B99AED9E175}" srcOrd="0" destOrd="0" presId="urn:microsoft.com/office/officeart/2018/5/layout/IconCircleLabelList"/>
    <dgm:cxn modelId="{8F33C04C-87F7-4258-9E6E-A614E3B11544}" type="presOf" srcId="{ED09A294-971B-4721-BD97-67EB2E220F35}" destId="{0194D3BF-E2A2-4D82-B2B5-9DAEA0A2D67B}" srcOrd="0" destOrd="0" presId="urn:microsoft.com/office/officeart/2018/5/layout/IconCircleLabelList"/>
    <dgm:cxn modelId="{93972E9A-29DF-4BE5-BE1C-9074A175B13F}" srcId="{C59C300A-5A1D-4BBA-9E73-8EC38E50B007}" destId="{CB0D6A58-64F9-4D49-B3B7-1211A951F54A}" srcOrd="3" destOrd="0" parTransId="{05A2DA5A-114D-4369-93C1-8319B0C6F280}" sibTransId="{259CED6E-6AE3-4E4D-A99F-565BF1FF5D15}"/>
    <dgm:cxn modelId="{6D1009AE-76F4-455F-BBC9-88847BEE5E48}" srcId="{C59C300A-5A1D-4BBA-9E73-8EC38E50B007}" destId="{43A4E7AA-6984-4F8B-9EB6-5A45BBE53035}" srcOrd="0" destOrd="0" parTransId="{E52B058E-5B92-4378-8718-E700FCB2560F}" sibTransId="{5C4F2959-D1FD-49E6-A5D8-4E806C049FBA}"/>
    <dgm:cxn modelId="{53DEA8BA-E213-406A-8876-8BF0D791626B}" type="presOf" srcId="{2157351C-ED0C-4E0A-B9DE-EA29C492DD3E}" destId="{BAEF0330-4D3A-4B2B-81A6-4E7D2B6B819D}" srcOrd="0" destOrd="0" presId="urn:microsoft.com/office/officeart/2018/5/layout/IconCircleLabelList"/>
    <dgm:cxn modelId="{D2DD41C2-B480-4F7A-9F7E-CB8A5CA337FB}" srcId="{C59C300A-5A1D-4BBA-9E73-8EC38E50B007}" destId="{2157351C-ED0C-4E0A-B9DE-EA29C492DD3E}" srcOrd="2" destOrd="0" parTransId="{FC6B38C2-5B14-45DE-A1E7-20254AAB008B}" sibTransId="{6F325C92-A57D-40E8-9DB4-94462449B711}"/>
    <dgm:cxn modelId="{507962E3-50A6-4F92-950B-004D46FE86AD}" type="presOf" srcId="{CB0D6A58-64F9-4D49-B3B7-1211A951F54A}" destId="{1F0A45BA-253B-46A7-9614-A78D7AEB8433}" srcOrd="0" destOrd="0" presId="urn:microsoft.com/office/officeart/2018/5/layout/IconCircleLabelList"/>
    <dgm:cxn modelId="{C07606F3-0BF1-4BD1-B85E-C779ACFBB25C}" type="presOf" srcId="{C59C300A-5A1D-4BBA-9E73-8EC38E50B007}" destId="{98C56FE6-8EFF-4C02-8B25-EF3D184FC565}" srcOrd="0" destOrd="0" presId="urn:microsoft.com/office/officeart/2018/5/layout/IconCircleLabelList"/>
    <dgm:cxn modelId="{1B5D9DF5-FDD6-4AD2-AD35-A1BF45529DA9}" srcId="{C59C300A-5A1D-4BBA-9E73-8EC38E50B007}" destId="{C1AC9570-E507-4837-9EE5-064E4C9B117C}" srcOrd="4" destOrd="0" parTransId="{61441348-23F3-4EA6-BC4E-237C85400FB5}" sibTransId="{70AF8D6A-F9B5-4634-B803-A0AA6FDAB588}"/>
    <dgm:cxn modelId="{A8EEE7F3-3D3E-4986-AC71-4175FC82C38F}" type="presParOf" srcId="{98C56FE6-8EFF-4C02-8B25-EF3D184FC565}" destId="{9069202D-1F8B-4B56-84ED-B79C2A543513}" srcOrd="0" destOrd="0" presId="urn:microsoft.com/office/officeart/2018/5/layout/IconCircleLabelList"/>
    <dgm:cxn modelId="{27C26AFA-1AE7-4745-B259-E49034C9F20E}" type="presParOf" srcId="{9069202D-1F8B-4B56-84ED-B79C2A543513}" destId="{02005F97-6572-4E7F-B51D-A979CA38A780}" srcOrd="0" destOrd="0" presId="urn:microsoft.com/office/officeart/2018/5/layout/IconCircleLabelList"/>
    <dgm:cxn modelId="{8AB220B4-88F5-42A9-A7B1-183629A9533A}" type="presParOf" srcId="{9069202D-1F8B-4B56-84ED-B79C2A543513}" destId="{671D1083-D1C8-4DFD-89F6-8A96F9560C28}" srcOrd="1" destOrd="0" presId="urn:microsoft.com/office/officeart/2018/5/layout/IconCircleLabelList"/>
    <dgm:cxn modelId="{890DF92D-99C5-4F41-9EC6-DF2F3636192E}" type="presParOf" srcId="{9069202D-1F8B-4B56-84ED-B79C2A543513}" destId="{7DFDF4A4-C574-4429-B2DC-B93A1E2B326A}" srcOrd="2" destOrd="0" presId="urn:microsoft.com/office/officeart/2018/5/layout/IconCircleLabelList"/>
    <dgm:cxn modelId="{C6149F48-9FEB-43EF-8C88-CB3B964BE13E}" type="presParOf" srcId="{9069202D-1F8B-4B56-84ED-B79C2A543513}" destId="{44336187-C2EF-4556-AF65-6E9818A34AC0}" srcOrd="3" destOrd="0" presId="urn:microsoft.com/office/officeart/2018/5/layout/IconCircleLabelList"/>
    <dgm:cxn modelId="{B21AFDCE-D0C5-43D4-99FB-D214E7AA1276}" type="presParOf" srcId="{98C56FE6-8EFF-4C02-8B25-EF3D184FC565}" destId="{0CBBA2F7-B597-4ADB-8A9A-44A7B50DFD61}" srcOrd="1" destOrd="0" presId="urn:microsoft.com/office/officeart/2018/5/layout/IconCircleLabelList"/>
    <dgm:cxn modelId="{AF57B3B6-080F-485B-82D4-B2505F62F849}" type="presParOf" srcId="{98C56FE6-8EFF-4C02-8B25-EF3D184FC565}" destId="{75BCF374-AB39-4F2C-A5AE-A3C1D96C6029}" srcOrd="2" destOrd="0" presId="urn:microsoft.com/office/officeart/2018/5/layout/IconCircleLabelList"/>
    <dgm:cxn modelId="{313690F9-658E-4CA9-B62D-9C81AD7212EF}" type="presParOf" srcId="{75BCF374-AB39-4F2C-A5AE-A3C1D96C6029}" destId="{378C52AB-9617-435C-B654-191C20106B2C}" srcOrd="0" destOrd="0" presId="urn:microsoft.com/office/officeart/2018/5/layout/IconCircleLabelList"/>
    <dgm:cxn modelId="{AEF01E13-CCD1-45E5-8F04-FD5AC7B2DA81}" type="presParOf" srcId="{75BCF374-AB39-4F2C-A5AE-A3C1D96C6029}" destId="{7CE4E098-D468-4FF2-9A70-D030432CF626}" srcOrd="1" destOrd="0" presId="urn:microsoft.com/office/officeart/2018/5/layout/IconCircleLabelList"/>
    <dgm:cxn modelId="{7912AD96-CF3C-445A-A9E4-9B91F8191975}" type="presParOf" srcId="{75BCF374-AB39-4F2C-A5AE-A3C1D96C6029}" destId="{7467EE5B-A3AB-4E20-A72E-B8897C890CCC}" srcOrd="2" destOrd="0" presId="urn:microsoft.com/office/officeart/2018/5/layout/IconCircleLabelList"/>
    <dgm:cxn modelId="{CF796A9A-284E-4281-B47A-5D05EF1ED8D0}" type="presParOf" srcId="{75BCF374-AB39-4F2C-A5AE-A3C1D96C6029}" destId="{0194D3BF-E2A2-4D82-B2B5-9DAEA0A2D67B}" srcOrd="3" destOrd="0" presId="urn:microsoft.com/office/officeart/2018/5/layout/IconCircleLabelList"/>
    <dgm:cxn modelId="{6FD13549-DD8C-48A6-9AF9-68A3D2712CD8}" type="presParOf" srcId="{98C56FE6-8EFF-4C02-8B25-EF3D184FC565}" destId="{6522462F-CDDD-467C-A25C-0391DE53B092}" srcOrd="3" destOrd="0" presId="urn:microsoft.com/office/officeart/2018/5/layout/IconCircleLabelList"/>
    <dgm:cxn modelId="{D1D91DD4-46D3-4675-A3FD-92000352627D}" type="presParOf" srcId="{98C56FE6-8EFF-4C02-8B25-EF3D184FC565}" destId="{5457EB7F-187D-45C9-8E35-98473E1C033A}" srcOrd="4" destOrd="0" presId="urn:microsoft.com/office/officeart/2018/5/layout/IconCircleLabelList"/>
    <dgm:cxn modelId="{B5472505-B22D-4555-85C9-FAFF5DC38629}" type="presParOf" srcId="{5457EB7F-187D-45C9-8E35-98473E1C033A}" destId="{5F8FC398-BF46-44AD-A165-B8DD116A25AF}" srcOrd="0" destOrd="0" presId="urn:microsoft.com/office/officeart/2018/5/layout/IconCircleLabelList"/>
    <dgm:cxn modelId="{863A0435-432A-41B4-95E2-04ECD97EF13F}" type="presParOf" srcId="{5457EB7F-187D-45C9-8E35-98473E1C033A}" destId="{2FCF7673-B04F-445D-8647-7337221FB2D2}" srcOrd="1" destOrd="0" presId="urn:microsoft.com/office/officeart/2018/5/layout/IconCircleLabelList"/>
    <dgm:cxn modelId="{1A7510C7-53E4-44EE-94A7-5D8FB2EED696}" type="presParOf" srcId="{5457EB7F-187D-45C9-8E35-98473E1C033A}" destId="{909EE349-6D8F-4303-BD0C-8815DDE6F0B3}" srcOrd="2" destOrd="0" presId="urn:microsoft.com/office/officeart/2018/5/layout/IconCircleLabelList"/>
    <dgm:cxn modelId="{37E4C5EA-FC17-4B4F-9256-58ADEE3F8184}" type="presParOf" srcId="{5457EB7F-187D-45C9-8E35-98473E1C033A}" destId="{BAEF0330-4D3A-4B2B-81A6-4E7D2B6B819D}" srcOrd="3" destOrd="0" presId="urn:microsoft.com/office/officeart/2018/5/layout/IconCircleLabelList"/>
    <dgm:cxn modelId="{BC40C2DF-EC52-40B5-9241-09FE3D7BD614}" type="presParOf" srcId="{98C56FE6-8EFF-4C02-8B25-EF3D184FC565}" destId="{A78A61E9-A17C-4AC9-A2AB-7947A07CC9D0}" srcOrd="5" destOrd="0" presId="urn:microsoft.com/office/officeart/2018/5/layout/IconCircleLabelList"/>
    <dgm:cxn modelId="{A85217B5-6644-4224-B40B-8D8A106FEAE3}" type="presParOf" srcId="{98C56FE6-8EFF-4C02-8B25-EF3D184FC565}" destId="{AFD2D815-CCC8-4227-8550-6872B1DEEF4A}" srcOrd="6" destOrd="0" presId="urn:microsoft.com/office/officeart/2018/5/layout/IconCircleLabelList"/>
    <dgm:cxn modelId="{5F33A2D9-2C7F-49C0-A3E5-417AFA3867DC}" type="presParOf" srcId="{AFD2D815-CCC8-4227-8550-6872B1DEEF4A}" destId="{9800F0C0-2661-43BC-83DC-4DD9FE650996}" srcOrd="0" destOrd="0" presId="urn:microsoft.com/office/officeart/2018/5/layout/IconCircleLabelList"/>
    <dgm:cxn modelId="{BED4871B-1CAC-4110-8CDF-608E900AE146}" type="presParOf" srcId="{AFD2D815-CCC8-4227-8550-6872B1DEEF4A}" destId="{1E604F32-4705-45AD-B9F2-44FEFDEDB970}" srcOrd="1" destOrd="0" presId="urn:microsoft.com/office/officeart/2018/5/layout/IconCircleLabelList"/>
    <dgm:cxn modelId="{7CCF0AC4-996A-43F0-A4AF-99BC0C00429B}" type="presParOf" srcId="{AFD2D815-CCC8-4227-8550-6872B1DEEF4A}" destId="{B09E4CC8-D1D7-4950-BB59-D21567790852}" srcOrd="2" destOrd="0" presId="urn:microsoft.com/office/officeart/2018/5/layout/IconCircleLabelList"/>
    <dgm:cxn modelId="{AD18C101-19ED-4D4E-9808-B0256C3A03FF}" type="presParOf" srcId="{AFD2D815-CCC8-4227-8550-6872B1DEEF4A}" destId="{1F0A45BA-253B-46A7-9614-A78D7AEB8433}" srcOrd="3" destOrd="0" presId="urn:microsoft.com/office/officeart/2018/5/layout/IconCircleLabelList"/>
    <dgm:cxn modelId="{8CDAFDA8-7BC5-4D5A-9ECB-50DBB8D9D494}" type="presParOf" srcId="{98C56FE6-8EFF-4C02-8B25-EF3D184FC565}" destId="{6FF9CF7A-95D8-4CAE-88D3-CEB27BFB74D2}" srcOrd="7" destOrd="0" presId="urn:microsoft.com/office/officeart/2018/5/layout/IconCircleLabelList"/>
    <dgm:cxn modelId="{A68FDCDC-2422-4174-BAC5-D5C58B81095B}" type="presParOf" srcId="{98C56FE6-8EFF-4C02-8B25-EF3D184FC565}" destId="{6ACFB705-DA55-4609-9286-01865C9F9ABF}" srcOrd="8" destOrd="0" presId="urn:microsoft.com/office/officeart/2018/5/layout/IconCircleLabelList"/>
    <dgm:cxn modelId="{64DF86C3-468A-47AD-96A1-48128C530ED0}" type="presParOf" srcId="{6ACFB705-DA55-4609-9286-01865C9F9ABF}" destId="{D507F43B-5565-4BD6-BE77-FFEBD2589E6A}" srcOrd="0" destOrd="0" presId="urn:microsoft.com/office/officeart/2018/5/layout/IconCircleLabelList"/>
    <dgm:cxn modelId="{6622F9E3-7771-4F16-BFB6-1A020B6DE1D7}" type="presParOf" srcId="{6ACFB705-DA55-4609-9286-01865C9F9ABF}" destId="{95E09C68-2B25-41F1-A829-4B2B7E9353E2}" srcOrd="1" destOrd="0" presId="urn:microsoft.com/office/officeart/2018/5/layout/IconCircleLabelList"/>
    <dgm:cxn modelId="{FB2FE31F-13AB-4C40-BC29-856A6782CB95}" type="presParOf" srcId="{6ACFB705-DA55-4609-9286-01865C9F9ABF}" destId="{767114F9-99A1-469C-B241-2A4849812B6C}" srcOrd="2" destOrd="0" presId="urn:microsoft.com/office/officeart/2018/5/layout/IconCircleLabelList"/>
    <dgm:cxn modelId="{B55742A8-9B03-441D-8F44-CA60C2C3C58F}" type="presParOf" srcId="{6ACFB705-DA55-4609-9286-01865C9F9ABF}" destId="{DBEABF82-EDC3-4276-9E3F-6B99AED9E1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B18D5-9434-4D50-8B26-2CD3D17795C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DDDC37-552C-4F81-9F5E-E8759889E11F}">
      <dgm:prSet/>
      <dgm:spPr/>
      <dgm:t>
        <a:bodyPr/>
        <a:lstStyle/>
        <a:p>
          <a:r>
            <a:rPr lang="en-US" dirty="0" err="1"/>
            <a:t>Morobot</a:t>
          </a:r>
          <a:r>
            <a:rPr lang="en-US" dirty="0"/>
            <a:t> </a:t>
          </a:r>
        </a:p>
      </dgm:t>
    </dgm:pt>
    <dgm:pt modelId="{96E7691C-6D07-46C1-B82B-1B2DC4717ED4}" type="parTrans" cxnId="{00EB883C-218C-40E9-B186-236236A646C6}">
      <dgm:prSet/>
      <dgm:spPr/>
      <dgm:t>
        <a:bodyPr/>
        <a:lstStyle/>
        <a:p>
          <a:endParaRPr lang="en-US"/>
        </a:p>
      </dgm:t>
    </dgm:pt>
    <dgm:pt modelId="{B66C61AF-4223-4717-965C-A8D2C91D24AB}" type="sibTrans" cxnId="{00EB883C-218C-40E9-B186-236236A646C6}">
      <dgm:prSet/>
      <dgm:spPr/>
      <dgm:t>
        <a:bodyPr/>
        <a:lstStyle/>
        <a:p>
          <a:endParaRPr lang="en-US"/>
        </a:p>
      </dgm:t>
    </dgm:pt>
    <dgm:pt modelId="{8A6154B6-C44B-4B05-8008-93B099D1AAA2}">
      <dgm:prSet/>
      <dgm:spPr/>
      <dgm:t>
        <a:bodyPr/>
        <a:lstStyle/>
        <a:p>
          <a:r>
            <a:rPr lang="en-US" dirty="0"/>
            <a:t>ESP32</a:t>
          </a:r>
        </a:p>
      </dgm:t>
    </dgm:pt>
    <dgm:pt modelId="{248BFDB6-03E9-4599-ABDB-31DE142C9D03}" type="parTrans" cxnId="{DA8999F9-B624-4F3B-AE19-6733D4BB6A1B}">
      <dgm:prSet/>
      <dgm:spPr/>
      <dgm:t>
        <a:bodyPr/>
        <a:lstStyle/>
        <a:p>
          <a:endParaRPr lang="en-US"/>
        </a:p>
      </dgm:t>
    </dgm:pt>
    <dgm:pt modelId="{43E7F9CD-9F69-4103-AC53-5ABBFA94E3D1}" type="sibTrans" cxnId="{DA8999F9-B624-4F3B-AE19-6733D4BB6A1B}">
      <dgm:prSet/>
      <dgm:spPr/>
      <dgm:t>
        <a:bodyPr/>
        <a:lstStyle/>
        <a:p>
          <a:endParaRPr lang="en-US"/>
        </a:p>
      </dgm:t>
    </dgm:pt>
    <dgm:pt modelId="{82657132-2DBA-423E-B42C-C426990052DB}" type="pres">
      <dgm:prSet presAssocID="{2F2B18D5-9434-4D50-8B26-2CD3D17795CE}" presName="cycle" presStyleCnt="0">
        <dgm:presLayoutVars>
          <dgm:dir/>
          <dgm:resizeHandles val="exact"/>
        </dgm:presLayoutVars>
      </dgm:prSet>
      <dgm:spPr/>
    </dgm:pt>
    <dgm:pt modelId="{D7075EA5-E2AA-4A70-8ACA-6F8B36B50340}" type="pres">
      <dgm:prSet presAssocID="{14DDDC37-552C-4F81-9F5E-E8759889E11F}" presName="node" presStyleLbl="node1" presStyleIdx="0" presStyleCnt="2">
        <dgm:presLayoutVars>
          <dgm:bulletEnabled val="1"/>
        </dgm:presLayoutVars>
      </dgm:prSet>
      <dgm:spPr/>
    </dgm:pt>
    <dgm:pt modelId="{D948B7A0-0D68-4F7E-845B-2C48E04A509C}" type="pres">
      <dgm:prSet presAssocID="{14DDDC37-552C-4F81-9F5E-E8759889E11F}" presName="spNode" presStyleCnt="0"/>
      <dgm:spPr/>
    </dgm:pt>
    <dgm:pt modelId="{84CE1E2B-B9AA-4199-850E-FF063898005D}" type="pres">
      <dgm:prSet presAssocID="{B66C61AF-4223-4717-965C-A8D2C91D24AB}" presName="sibTrans" presStyleLbl="sibTrans1D1" presStyleIdx="0" presStyleCnt="2"/>
      <dgm:spPr/>
    </dgm:pt>
    <dgm:pt modelId="{12929C5D-E9D5-4938-B073-6DB488509FCB}" type="pres">
      <dgm:prSet presAssocID="{8A6154B6-C44B-4B05-8008-93B099D1AAA2}" presName="node" presStyleLbl="node1" presStyleIdx="1" presStyleCnt="2">
        <dgm:presLayoutVars>
          <dgm:bulletEnabled val="1"/>
        </dgm:presLayoutVars>
      </dgm:prSet>
      <dgm:spPr/>
    </dgm:pt>
    <dgm:pt modelId="{C0E5645F-2F65-4054-8390-75ABA4EE96F0}" type="pres">
      <dgm:prSet presAssocID="{8A6154B6-C44B-4B05-8008-93B099D1AAA2}" presName="spNode" presStyleCnt="0"/>
      <dgm:spPr/>
    </dgm:pt>
    <dgm:pt modelId="{88E05859-A6E8-4006-9AB8-C449F2599851}" type="pres">
      <dgm:prSet presAssocID="{43E7F9CD-9F69-4103-AC53-5ABBFA94E3D1}" presName="sibTrans" presStyleLbl="sibTrans1D1" presStyleIdx="1" presStyleCnt="2"/>
      <dgm:spPr/>
    </dgm:pt>
  </dgm:ptLst>
  <dgm:cxnLst>
    <dgm:cxn modelId="{EEA62338-5BA2-42BD-A118-DFC2F220C3E6}" type="presOf" srcId="{8A6154B6-C44B-4B05-8008-93B099D1AAA2}" destId="{12929C5D-E9D5-4938-B073-6DB488509FCB}" srcOrd="0" destOrd="0" presId="urn:microsoft.com/office/officeart/2005/8/layout/cycle6"/>
    <dgm:cxn modelId="{00EB883C-218C-40E9-B186-236236A646C6}" srcId="{2F2B18D5-9434-4D50-8B26-2CD3D17795CE}" destId="{14DDDC37-552C-4F81-9F5E-E8759889E11F}" srcOrd="0" destOrd="0" parTransId="{96E7691C-6D07-46C1-B82B-1B2DC4717ED4}" sibTransId="{B66C61AF-4223-4717-965C-A8D2C91D24AB}"/>
    <dgm:cxn modelId="{70BC5E78-7AEB-4FB0-A78C-90EC60D87932}" type="presOf" srcId="{B66C61AF-4223-4717-965C-A8D2C91D24AB}" destId="{84CE1E2B-B9AA-4199-850E-FF063898005D}" srcOrd="0" destOrd="0" presId="urn:microsoft.com/office/officeart/2005/8/layout/cycle6"/>
    <dgm:cxn modelId="{417D2D5A-F865-4004-AA13-8B2BC7E6EA49}" type="presOf" srcId="{14DDDC37-552C-4F81-9F5E-E8759889E11F}" destId="{D7075EA5-E2AA-4A70-8ACA-6F8B36B50340}" srcOrd="0" destOrd="0" presId="urn:microsoft.com/office/officeart/2005/8/layout/cycle6"/>
    <dgm:cxn modelId="{9999ABB0-A215-4BFF-881D-8A3FD78A8EF6}" type="presOf" srcId="{43E7F9CD-9F69-4103-AC53-5ABBFA94E3D1}" destId="{88E05859-A6E8-4006-9AB8-C449F2599851}" srcOrd="0" destOrd="0" presId="urn:microsoft.com/office/officeart/2005/8/layout/cycle6"/>
    <dgm:cxn modelId="{B3CA7DD5-86E0-4BC2-A9D7-6A8A300C8A85}" type="presOf" srcId="{2F2B18D5-9434-4D50-8B26-2CD3D17795CE}" destId="{82657132-2DBA-423E-B42C-C426990052DB}" srcOrd="0" destOrd="0" presId="urn:microsoft.com/office/officeart/2005/8/layout/cycle6"/>
    <dgm:cxn modelId="{DA8999F9-B624-4F3B-AE19-6733D4BB6A1B}" srcId="{2F2B18D5-9434-4D50-8B26-2CD3D17795CE}" destId="{8A6154B6-C44B-4B05-8008-93B099D1AAA2}" srcOrd="1" destOrd="0" parTransId="{248BFDB6-03E9-4599-ABDB-31DE142C9D03}" sibTransId="{43E7F9CD-9F69-4103-AC53-5ABBFA94E3D1}"/>
    <dgm:cxn modelId="{67C3F006-15F1-445C-9DFF-95912FD3A950}" type="presParOf" srcId="{82657132-2DBA-423E-B42C-C426990052DB}" destId="{D7075EA5-E2AA-4A70-8ACA-6F8B36B50340}" srcOrd="0" destOrd="0" presId="urn:microsoft.com/office/officeart/2005/8/layout/cycle6"/>
    <dgm:cxn modelId="{18B06A1D-439C-412A-9A62-589CFB851E5C}" type="presParOf" srcId="{82657132-2DBA-423E-B42C-C426990052DB}" destId="{D948B7A0-0D68-4F7E-845B-2C48E04A509C}" srcOrd="1" destOrd="0" presId="urn:microsoft.com/office/officeart/2005/8/layout/cycle6"/>
    <dgm:cxn modelId="{F4159F33-3FF4-402B-AE58-F006EC37E731}" type="presParOf" srcId="{82657132-2DBA-423E-B42C-C426990052DB}" destId="{84CE1E2B-B9AA-4199-850E-FF063898005D}" srcOrd="2" destOrd="0" presId="urn:microsoft.com/office/officeart/2005/8/layout/cycle6"/>
    <dgm:cxn modelId="{5B3B77C8-2494-4222-A7B8-6780823CE8CC}" type="presParOf" srcId="{82657132-2DBA-423E-B42C-C426990052DB}" destId="{12929C5D-E9D5-4938-B073-6DB488509FCB}" srcOrd="3" destOrd="0" presId="urn:microsoft.com/office/officeart/2005/8/layout/cycle6"/>
    <dgm:cxn modelId="{2733F8AA-A899-4B62-87BA-90C5F8617753}" type="presParOf" srcId="{82657132-2DBA-423E-B42C-C426990052DB}" destId="{C0E5645F-2F65-4054-8390-75ABA4EE96F0}" srcOrd="4" destOrd="0" presId="urn:microsoft.com/office/officeart/2005/8/layout/cycle6"/>
    <dgm:cxn modelId="{239C36D7-A96D-49AA-9E90-060D03876B2E}" type="presParOf" srcId="{82657132-2DBA-423E-B42C-C426990052DB}" destId="{88E05859-A6E8-4006-9AB8-C449F259985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5930C-4FAD-4F70-BD37-95E91D1E0FF0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636C-5A64-4BB1-B3AE-BBBB29276137}">
      <dsp:nvSpPr>
        <dsp:cNvPr id="0" name=""/>
        <dsp:cNvSpPr/>
      </dsp:nvSpPr>
      <dsp:spPr>
        <a:xfrm>
          <a:off x="0" y="0"/>
          <a:ext cx="6096000" cy="533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Human errors in detecting: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-ripeness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dirty="0"/>
            <a:t>-diseases</a:t>
          </a:r>
        </a:p>
      </dsp:txBody>
      <dsp:txXfrm>
        <a:off x="0" y="0"/>
        <a:ext cx="6096000" cy="533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05F97-6572-4E7F-B51D-A979CA38A780}">
      <dsp:nvSpPr>
        <dsp:cNvPr id="0" name=""/>
        <dsp:cNvSpPr/>
      </dsp:nvSpPr>
      <dsp:spPr>
        <a:xfrm>
          <a:off x="384000" y="28199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D1083-D1C8-4DFD-89F6-8A96F9560C28}">
      <dsp:nvSpPr>
        <dsp:cNvPr id="0" name=""/>
        <dsp:cNvSpPr/>
      </dsp:nvSpPr>
      <dsp:spPr>
        <a:xfrm>
          <a:off x="61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6187-C2EF-4556-AF65-6E9818A34AC0}">
      <dsp:nvSpPr>
        <dsp:cNvPr id="0" name=""/>
        <dsp:cNvSpPr/>
      </dsp:nvSpPr>
      <dsp:spPr>
        <a:xfrm>
          <a:off x="3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precise</a:t>
          </a:r>
        </a:p>
      </dsp:txBody>
      <dsp:txXfrm>
        <a:off x="33000" y="1722000"/>
        <a:ext cx="1800000" cy="720000"/>
      </dsp:txXfrm>
    </dsp:sp>
    <dsp:sp modelId="{378C52AB-9617-435C-B654-191C20106B2C}">
      <dsp:nvSpPr>
        <dsp:cNvPr id="0" name=""/>
        <dsp:cNvSpPr/>
      </dsp:nvSpPr>
      <dsp:spPr>
        <a:xfrm>
          <a:off x="2499000" y="28199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4E098-D468-4FF2-9A70-D030432CF626}">
      <dsp:nvSpPr>
        <dsp:cNvPr id="0" name=""/>
        <dsp:cNvSpPr/>
      </dsp:nvSpPr>
      <dsp:spPr>
        <a:xfrm>
          <a:off x="2733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4D3BF-E2A2-4D82-B2B5-9DAEA0A2D67B}">
      <dsp:nvSpPr>
        <dsp:cNvPr id="0" name=""/>
        <dsp:cNvSpPr/>
      </dsp:nvSpPr>
      <dsp:spPr>
        <a:xfrm>
          <a:off x="2148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and easily scalable</a:t>
          </a:r>
        </a:p>
      </dsp:txBody>
      <dsp:txXfrm>
        <a:off x="2148000" y="1722000"/>
        <a:ext cx="1800000" cy="720000"/>
      </dsp:txXfrm>
    </dsp:sp>
    <dsp:sp modelId="{5F8FC398-BF46-44AD-A165-B8DD116A25AF}">
      <dsp:nvSpPr>
        <dsp:cNvPr id="0" name=""/>
        <dsp:cNvSpPr/>
      </dsp:nvSpPr>
      <dsp:spPr>
        <a:xfrm>
          <a:off x="4614000" y="28199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F7673-B04F-445D-8647-7337221FB2D2}">
      <dsp:nvSpPr>
        <dsp:cNvPr id="0" name=""/>
        <dsp:cNvSpPr/>
      </dsp:nvSpPr>
      <dsp:spPr>
        <a:xfrm>
          <a:off x="4848000" y="51599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0330-4D3A-4B2B-81A6-4E7D2B6B819D}">
      <dsp:nvSpPr>
        <dsp:cNvPr id="0" name=""/>
        <dsp:cNvSpPr/>
      </dsp:nvSpPr>
      <dsp:spPr>
        <a:xfrm>
          <a:off x="4263000" y="172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Affordable</a:t>
          </a:r>
        </a:p>
      </dsp:txBody>
      <dsp:txXfrm>
        <a:off x="4263000" y="1722000"/>
        <a:ext cx="1800000" cy="720000"/>
      </dsp:txXfrm>
    </dsp:sp>
    <dsp:sp modelId="{9800F0C0-2661-43BC-83DC-4DD9FE650996}">
      <dsp:nvSpPr>
        <dsp:cNvPr id="0" name=""/>
        <dsp:cNvSpPr/>
      </dsp:nvSpPr>
      <dsp:spPr>
        <a:xfrm>
          <a:off x="1441500" y="289200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04F32-4705-45AD-B9F2-44FEFDEDB970}">
      <dsp:nvSpPr>
        <dsp:cNvPr id="0" name=""/>
        <dsp:cNvSpPr/>
      </dsp:nvSpPr>
      <dsp:spPr>
        <a:xfrm>
          <a:off x="1675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A45BA-253B-46A7-9614-A78D7AEB8433}">
      <dsp:nvSpPr>
        <dsp:cNvPr id="0" name=""/>
        <dsp:cNvSpPr/>
      </dsp:nvSpPr>
      <dsp:spPr>
        <a:xfrm>
          <a:off x="1090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Efficient</a:t>
          </a:r>
        </a:p>
      </dsp:txBody>
      <dsp:txXfrm>
        <a:off x="1090500" y="4332000"/>
        <a:ext cx="1800000" cy="720000"/>
      </dsp:txXfrm>
    </dsp:sp>
    <dsp:sp modelId="{D507F43B-5565-4BD6-BE77-FFEBD2589E6A}">
      <dsp:nvSpPr>
        <dsp:cNvPr id="0" name=""/>
        <dsp:cNvSpPr/>
      </dsp:nvSpPr>
      <dsp:spPr>
        <a:xfrm>
          <a:off x="3556500" y="289200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09C68-2B25-41F1-A829-4B2B7E9353E2}">
      <dsp:nvSpPr>
        <dsp:cNvPr id="0" name=""/>
        <dsp:cNvSpPr/>
      </dsp:nvSpPr>
      <dsp:spPr>
        <a:xfrm>
          <a:off x="3790500" y="312600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ABF82-EDC3-4276-9E3F-6B99AED9E175}">
      <dsp:nvSpPr>
        <dsp:cNvPr id="0" name=""/>
        <dsp:cNvSpPr/>
      </dsp:nvSpPr>
      <dsp:spPr>
        <a:xfrm>
          <a:off x="3205500" y="433200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Up and running 24/7</a:t>
          </a:r>
        </a:p>
      </dsp:txBody>
      <dsp:txXfrm>
        <a:off x="3205500" y="433200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75EA5-E2AA-4A70-8ACA-6F8B36B50340}">
      <dsp:nvSpPr>
        <dsp:cNvPr id="0" name=""/>
        <dsp:cNvSpPr/>
      </dsp:nvSpPr>
      <dsp:spPr>
        <a:xfrm>
          <a:off x="846" y="1725736"/>
          <a:ext cx="2896195" cy="18825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Morobot</a:t>
          </a:r>
          <a:r>
            <a:rPr lang="en-US" sz="4600" kern="1200" dirty="0"/>
            <a:t> </a:t>
          </a:r>
        </a:p>
      </dsp:txBody>
      <dsp:txXfrm>
        <a:off x="92743" y="1817633"/>
        <a:ext cx="2712401" cy="1698732"/>
      </dsp:txXfrm>
    </dsp:sp>
    <dsp:sp modelId="{84CE1E2B-B9AA-4199-850E-FF063898005D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321769" y="637016"/>
              </a:moveTo>
              <a:arcTo wR="1599055" hR="1599055" stAng="13019202" swAng="63615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29C5D-E9D5-4938-B073-6DB488509FCB}">
      <dsp:nvSpPr>
        <dsp:cNvPr id="0" name=""/>
        <dsp:cNvSpPr/>
      </dsp:nvSpPr>
      <dsp:spPr>
        <a:xfrm>
          <a:off x="3198958" y="1725736"/>
          <a:ext cx="2896195" cy="18825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ESP32</a:t>
          </a:r>
        </a:p>
      </dsp:txBody>
      <dsp:txXfrm>
        <a:off x="3290855" y="1817633"/>
        <a:ext cx="2712401" cy="1698732"/>
      </dsp:txXfrm>
    </dsp:sp>
    <dsp:sp modelId="{88E05859-A6E8-4006-9AB8-C449F2599851}">
      <dsp:nvSpPr>
        <dsp:cNvPr id="0" name=""/>
        <dsp:cNvSpPr/>
      </dsp:nvSpPr>
      <dsp:spPr>
        <a:xfrm>
          <a:off x="1448944" y="1067944"/>
          <a:ext cx="3198111" cy="3198111"/>
        </a:xfrm>
        <a:custGeom>
          <a:avLst/>
          <a:gdLst/>
          <a:ahLst/>
          <a:cxnLst/>
          <a:rect l="0" t="0" r="0" b="0"/>
          <a:pathLst>
            <a:path>
              <a:moveTo>
                <a:pt x="2876342" y="2561095"/>
              </a:moveTo>
              <a:arcTo wR="1599055" hR="1599055" stAng="2219202" swAng="636159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0" b="775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877" y="101511"/>
            <a:ext cx="8009146" cy="2212848"/>
          </a:xfrm>
        </p:spPr>
        <p:txBody>
          <a:bodyPr>
            <a:normAutofit/>
          </a:bodyPr>
          <a:lstStyle/>
          <a:p>
            <a:r>
              <a:rPr lang="nl-NL" sz="4600" dirty="0"/>
              <a:t>Fruit Sorting Robot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080FC6F-3498-5663-82A2-5448A057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>
            <a:normAutofit/>
          </a:bodyPr>
          <a:lstStyle/>
          <a:p>
            <a:endParaRPr lang="fi-FI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AC89-99C5-4345-AD23-2D27EADD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9C6-42AB-4F58-B2D9-0500D0D6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3d printed</a:t>
            </a:r>
          </a:p>
          <a:p>
            <a:r>
              <a:rPr lang="en-GB" dirty="0"/>
              <a:t>Custom design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53949-8166-4413-BDE6-3327D627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50" y="550306"/>
            <a:ext cx="6422483" cy="2878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634F8-23FA-4184-9BD0-9CB4E86D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810000"/>
            <a:ext cx="453453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1A2F-C68D-4441-4B45-112FD11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8507-4FF5-D798-C04E-855CC2DA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2355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61C1D4C-1C0A-57D5-FF89-472E7C94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 r="22165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7A381-5E67-4D8C-B13A-65FA5277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l-NL" sz="2400"/>
              <a:t>Conveyor belt</a:t>
            </a:r>
          </a:p>
          <a:p>
            <a:r>
              <a:rPr lang="nl-NL" sz="2400"/>
              <a:t>Automatic error handling</a:t>
            </a:r>
          </a:p>
          <a:p>
            <a:r>
              <a:rPr lang="nl-NL" sz="2400"/>
              <a:t>Expand dashboard</a:t>
            </a:r>
          </a:p>
          <a:p>
            <a:r>
              <a:rPr lang="en-US" sz="2400"/>
              <a:t>Make connections more secure / stable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4C842-4FA5-4324-80FA-C67AA70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l-NL" sz="3200"/>
              <a:t>Future plans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3014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457-8412-41AD-BAC2-5C78CDE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6E0-1039-4100-885C-A6919D6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Sara van Eersel, Simon </a:t>
            </a:r>
            <a:r>
              <a:rPr lang="en-US" dirty="0" err="1"/>
              <a:t>Schreurs</a:t>
            </a:r>
            <a:r>
              <a:rPr lang="en-US" dirty="0"/>
              <a:t> &amp; Chiara </a:t>
            </a:r>
            <a:r>
              <a:rPr lang="en-US" dirty="0" err="1"/>
              <a:t>Babiak</a:t>
            </a:r>
            <a:endParaRPr lang="en-US" dirty="0"/>
          </a:p>
          <a:p>
            <a:r>
              <a:rPr lang="en-US" dirty="0"/>
              <a:t>Robot</a:t>
            </a:r>
          </a:p>
          <a:p>
            <a:pPr lvl="1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Tiitto, Jorrit van Triest &amp; Thomas 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DCFCD-9D91-437A-B22E-D25AB8D7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Problem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209290C-7CC9-4F76-4CE6-901A7D5D8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4775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20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3" name="Freeform: Shape 2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5" name="Rectangle 3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6" name="Picture 23" descr="Toy robot under a light bulb on a green brick wall">
            <a:extLst>
              <a:ext uri="{FF2B5EF4-FFF2-40B4-BE49-F238E27FC236}">
                <a16:creationId xmlns:a16="http://schemas.microsoft.com/office/drawing/2014/main" id="{06A43633-F487-3DC0-34B9-3122D8359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3108-DF37-4AFB-84A6-9CB132F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8FDC-1022-CA42-E65A-0368CD59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83733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Strawberry sorti</a:t>
            </a:r>
            <a:r>
              <a:rPr lang="en-US" sz="2400" dirty="0"/>
              <a:t>ng</a:t>
            </a: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robot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79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7EA3-48AF-1DEE-C42F-B8588E0B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92406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Solutions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2D5C0-12AD-647E-6D18-70AA95206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26020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1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D638A9-4C73-41DB-AB2F-B7BAAC4C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88839">
            <a:off x="-2285563" y="2034083"/>
            <a:ext cx="5492940" cy="2615791"/>
          </a:xfrm>
          <a:custGeom>
            <a:avLst/>
            <a:gdLst>
              <a:gd name="connsiteX0" fmla="*/ 8050 w 5492940"/>
              <a:gd name="connsiteY0" fmla="*/ 2615791 h 2615791"/>
              <a:gd name="connsiteX1" fmla="*/ 1489 w 5492940"/>
              <a:gd name="connsiteY1" fmla="*/ 2492797 h 2615791"/>
              <a:gd name="connsiteX2" fmla="*/ 1318568 w 5492940"/>
              <a:gd name="connsiteY2" fmla="*/ 576910 h 2615791"/>
              <a:gd name="connsiteX3" fmla="*/ 4348620 w 5492940"/>
              <a:gd name="connsiteY3" fmla="*/ 22284 h 2615791"/>
              <a:gd name="connsiteX4" fmla="*/ 4696956 w 5492940"/>
              <a:gd name="connsiteY4" fmla="*/ 100 h 2615791"/>
              <a:gd name="connsiteX5" fmla="*/ 5025893 w 5492940"/>
              <a:gd name="connsiteY5" fmla="*/ 33363 h 2615791"/>
              <a:gd name="connsiteX6" fmla="*/ 5370071 w 5492940"/>
              <a:gd name="connsiteY6" fmla="*/ 289121 h 2615791"/>
              <a:gd name="connsiteX7" fmla="*/ 5471430 w 5492940"/>
              <a:gd name="connsiteY7" fmla="*/ 912834 h 2615791"/>
              <a:gd name="connsiteX8" fmla="*/ 5439699 w 5492940"/>
              <a:gd name="connsiteY8" fmla="*/ 1008858 h 261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2940" h="2615791">
                <a:moveTo>
                  <a:pt x="8050" y="2615791"/>
                </a:moveTo>
                <a:lnTo>
                  <a:pt x="1489" y="2492797"/>
                </a:lnTo>
                <a:cubicBezTo>
                  <a:pt x="-20342" y="1776046"/>
                  <a:pt x="187544" y="1042216"/>
                  <a:pt x="1318568" y="576910"/>
                </a:cubicBezTo>
                <a:cubicBezTo>
                  <a:pt x="2136792" y="239991"/>
                  <a:pt x="3269627" y="124636"/>
                  <a:pt x="4348620" y="22284"/>
                </a:cubicBezTo>
                <a:cubicBezTo>
                  <a:pt x="4461851" y="11569"/>
                  <a:pt x="4581025" y="1213"/>
                  <a:pt x="4696956" y="100"/>
                </a:cubicBezTo>
                <a:cubicBezTo>
                  <a:pt x="4812896" y="-1016"/>
                  <a:pt x="4925601" y="7115"/>
                  <a:pt x="5025893" y="33363"/>
                </a:cubicBezTo>
                <a:cubicBezTo>
                  <a:pt x="5221737" y="84417"/>
                  <a:pt x="5312538" y="189659"/>
                  <a:pt x="5370071" y="289121"/>
                </a:cubicBezTo>
                <a:cubicBezTo>
                  <a:pt x="5487002" y="491898"/>
                  <a:pt x="5519731" y="704308"/>
                  <a:pt x="5471430" y="912834"/>
                </a:cubicBezTo>
                <a:lnTo>
                  <a:pt x="5439699" y="10088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47E4F8-A1D8-4A9D-9ADD-06FBBDEA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02661" flipH="1">
            <a:off x="7612281" y="-1867250"/>
            <a:ext cx="2655264" cy="5704886"/>
          </a:xfrm>
          <a:custGeom>
            <a:avLst/>
            <a:gdLst>
              <a:gd name="connsiteX0" fmla="*/ 2013762 w 2655264"/>
              <a:gd name="connsiteY0" fmla="*/ 5451795 h 5704886"/>
              <a:gd name="connsiteX1" fmla="*/ 2655264 w 2655264"/>
              <a:gd name="connsiteY1" fmla="*/ 0 h 5704886"/>
              <a:gd name="connsiteX2" fmla="*/ 2430038 w 2655264"/>
              <a:gd name="connsiteY2" fmla="*/ 84855 h 5704886"/>
              <a:gd name="connsiteX3" fmla="*/ 1220634 w 2655264"/>
              <a:gd name="connsiteY3" fmla="*/ 725327 h 5704886"/>
              <a:gd name="connsiteX4" fmla="*/ 115192 w 2655264"/>
              <a:gd name="connsiteY4" fmla="*/ 2176761 h 5704886"/>
              <a:gd name="connsiteX5" fmla="*/ 694903 w 2655264"/>
              <a:gd name="connsiteY5" fmla="*/ 5341412 h 5704886"/>
              <a:gd name="connsiteX6" fmla="*/ 1917149 w 2655264"/>
              <a:gd name="connsiteY6" fmla="*/ 5520234 h 57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264" h="5704886">
                <a:moveTo>
                  <a:pt x="2013762" y="5451795"/>
                </a:moveTo>
                <a:lnTo>
                  <a:pt x="2655264" y="0"/>
                </a:lnTo>
                <a:lnTo>
                  <a:pt x="2430038" y="84855"/>
                </a:lnTo>
                <a:cubicBezTo>
                  <a:pt x="1903568" y="301849"/>
                  <a:pt x="1425794" y="585327"/>
                  <a:pt x="1220634" y="725327"/>
                </a:cubicBezTo>
                <a:cubicBezTo>
                  <a:pt x="721889" y="1065920"/>
                  <a:pt x="289532" y="1557650"/>
                  <a:pt x="115192" y="2176761"/>
                </a:cubicBezTo>
                <a:cubicBezTo>
                  <a:pt x="-150375" y="3118657"/>
                  <a:pt x="43402" y="4593293"/>
                  <a:pt x="694903" y="5341412"/>
                </a:cubicBezTo>
                <a:cubicBezTo>
                  <a:pt x="1107827" y="5815667"/>
                  <a:pt x="1529459" y="5770561"/>
                  <a:pt x="1917149" y="55202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FF521E8-CEF9-428A-8352-E825FD88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3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183784" y="-2578519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92351"/>
            <a:ext cx="6096000" cy="1517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6" name="Tijdelijke aanduiding voor inhoud 5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0DB5EF75-926D-4C38-9677-4D4555C0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67" y="159501"/>
            <a:ext cx="2149476" cy="18431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366003-65A5-4F82-9753-4F50FA03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38437"/>
            <a:ext cx="2143125" cy="2143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EB090E-EB2B-43FF-931A-A7ED33B7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47" y="4195976"/>
            <a:ext cx="524301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A124D-B269-87D3-320B-9B23754A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9" y="2667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Robot</a:t>
            </a:r>
            <a:endParaRPr lang="fi-FI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F24864-FD31-B2BC-DC8C-F821517BE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4334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81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2D6CE891-A294-01BB-2581-8208FCA2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7" r="31670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222A-83DD-88A7-2AFC-39F27790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OpenCV</a:t>
            </a:r>
          </a:p>
          <a:p>
            <a:r>
              <a:rPr lang="en-US" sz="2400" dirty="0"/>
              <a:t>Color detection</a:t>
            </a:r>
          </a:p>
          <a:p>
            <a:r>
              <a:rPr lang="en-US" sz="2400" dirty="0"/>
              <a:t>HSV spectrum</a:t>
            </a:r>
            <a:endParaRPr lang="fi-FI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8B93-44B9-85B1-756C-95BE8A68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Camera</a:t>
            </a:r>
            <a:endParaRPr lang="fi-FI" sz="3200"/>
          </a:p>
        </p:txBody>
      </p:sp>
    </p:spTree>
    <p:extLst>
      <p:ext uri="{BB962C8B-B14F-4D97-AF65-F5344CB8AC3E}">
        <p14:creationId xmlns:p14="http://schemas.microsoft.com/office/powerpoint/2010/main" val="18202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8DF9-2284-EDF6-6B63-95BEC0B0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1422-E66B-4AC9-0911-E3B32B703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  <a:p>
            <a:r>
              <a:rPr lang="en-US" dirty="0"/>
              <a:t>Wireless system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56898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98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Fruit Sorting Robot</vt:lpstr>
      <vt:lpstr>Our Team</vt:lpstr>
      <vt:lpstr>Problem</vt:lpstr>
      <vt:lpstr>Idea</vt:lpstr>
      <vt:lpstr>Solutions</vt:lpstr>
      <vt:lpstr>The basic plan</vt:lpstr>
      <vt:lpstr>Robot</vt:lpstr>
      <vt:lpstr>Camera</vt:lpstr>
      <vt:lpstr>MQTT</vt:lpstr>
      <vt:lpstr>Track</vt:lpstr>
      <vt:lpstr>Dashboard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Triest,Jorrit G.J.J. van</cp:lastModifiedBy>
  <cp:revision>12</cp:revision>
  <dcterms:created xsi:type="dcterms:W3CDTF">2022-05-06T12:09:58Z</dcterms:created>
  <dcterms:modified xsi:type="dcterms:W3CDTF">2022-05-20T08:30:24Z</dcterms:modified>
</cp:coreProperties>
</file>