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301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4983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2767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08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525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80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470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376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661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3962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693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F116-2AE6-4908-B6FB-4BD33CC0BD34}" type="datetimeFigureOut">
              <a:rPr lang="es-VE" smtClean="0"/>
              <a:t>05-07-2015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8390-C728-4AA3-980B-B8860228791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350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81" t="14063" r="25488" b="1614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879" t="14063" r="25391" b="1692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47" t="13839" r="26637" b="67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92" t="14435" r="25595" b="14137"/>
          <a:stretch/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221807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frepjea</dc:creator>
  <cp:lastModifiedBy>frepjea</cp:lastModifiedBy>
  <cp:revision>8</cp:revision>
  <dcterms:created xsi:type="dcterms:W3CDTF">2015-06-01T19:47:59Z</dcterms:created>
  <dcterms:modified xsi:type="dcterms:W3CDTF">2015-07-05T21:17:06Z</dcterms:modified>
</cp:coreProperties>
</file>