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f4e8cee8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1f4e8cee8e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14" name="Google Shape;14;p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0" y="304800"/>
            <a:ext cx="121920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</a:pPr>
            <a:r>
              <a:rPr lang="pt-BR" sz="2800">
                <a:latin typeface="Questrial"/>
                <a:ea typeface="Questrial"/>
                <a:cs typeface="Questrial"/>
                <a:sym typeface="Questrial"/>
              </a:rPr>
              <a:t>Colégio Estadual de Tempo Integral Teodoro Sampaio</a:t>
            </a:r>
            <a:br>
              <a:rPr lang="pt-BR" sz="2800">
                <a:latin typeface="Questrial"/>
                <a:ea typeface="Questrial"/>
                <a:cs typeface="Questrial"/>
                <a:sym typeface="Questrial"/>
              </a:rPr>
            </a:br>
            <a:r>
              <a:rPr lang="pt-BR" sz="2800">
                <a:latin typeface="Questrial"/>
                <a:ea typeface="Questrial"/>
                <a:cs typeface="Questrial"/>
                <a:sym typeface="Questrial"/>
              </a:rPr>
              <a:t> Curso Técnico em Informática </a:t>
            </a: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524000" y="5472401"/>
            <a:ext cx="9144000" cy="415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64"/>
              <a:buNone/>
            </a:pPr>
            <a:r>
              <a:rPr b="1" lang="pt-BR">
                <a:latin typeface="Questrial"/>
                <a:ea typeface="Questrial"/>
                <a:cs typeface="Questrial"/>
                <a:sym typeface="Questrial"/>
              </a:rPr>
              <a:t>Estudante Fulano de Tal</a:t>
            </a:r>
            <a:endParaRPr/>
          </a:p>
        </p:txBody>
      </p:sp>
      <p:sp>
        <p:nvSpPr>
          <p:cNvPr id="22" name="Google Shape;22;p6"/>
          <p:cNvSpPr txBox="1"/>
          <p:nvPr/>
        </p:nvSpPr>
        <p:spPr>
          <a:xfrm>
            <a:off x="1523999" y="5888181"/>
            <a:ext cx="9144000" cy="415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Orientador: Prof°. Me. Adriano Barbosa</a:t>
            </a:r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1" y="2625155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Título</a:t>
            </a:r>
            <a:r>
              <a:rPr b="1" i="0" lang="pt-BR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 trabalho que será apresentado: para uma disciplina, evento, banca. etc.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775250" y="219885"/>
            <a:ext cx="1141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31F1D"/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775249" y="1350446"/>
            <a:ext cx="1110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Arial"/>
              <a:buChar char="•"/>
            </a:pPr>
            <a:r>
              <a:rPr b="0" i="0" lang="pt-BR" sz="27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Tópico 1</a:t>
            </a:r>
            <a:endParaRPr sz="2700"/>
          </a:p>
          <a:p>
            <a:pPr indent="-36195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Arial"/>
              <a:buChar char="•"/>
            </a:pPr>
            <a:r>
              <a:rPr lang="pt-BR" sz="27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Tópico 2</a:t>
            </a:r>
            <a:endParaRPr sz="27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-1" y="265955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Título do tópico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/>
        </p:nvSpPr>
        <p:spPr>
          <a:xfrm>
            <a:off x="775250" y="219885"/>
            <a:ext cx="114167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31F1D"/>
                </a:solidFill>
                <a:latin typeface="Questrial"/>
                <a:ea typeface="Questrial"/>
                <a:cs typeface="Questrial"/>
                <a:sym typeface="Questrial"/>
              </a:rPr>
              <a:t>Título do tópico</a:t>
            </a:r>
            <a:endParaRPr/>
          </a:p>
        </p:txBody>
      </p:sp>
      <p:sp>
        <p:nvSpPr>
          <p:cNvPr id="40" name="Google Shape;40;p9"/>
          <p:cNvSpPr txBox="1"/>
          <p:nvPr/>
        </p:nvSpPr>
        <p:spPr>
          <a:xfrm>
            <a:off x="1364225" y="2032575"/>
            <a:ext cx="10084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As principais iniciativas para incluir a informática através de uma de suas ferramentas mais populares, o computador, no contexto educacional datam da década de 1950, e se concentraram de forma bastante expressiva nos Estados Unidos da América e na França, situada no continente europeu (JESUS, 2018).</a:t>
            </a:r>
            <a:endParaRPr sz="2700">
              <a:solidFill>
                <a:srgbClr val="22222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2222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/>
        </p:nvSpPr>
        <p:spPr>
          <a:xfrm>
            <a:off x="775250" y="219885"/>
            <a:ext cx="1141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031F1D"/>
                </a:solidFill>
                <a:latin typeface="Questrial"/>
                <a:ea typeface="Questrial"/>
                <a:cs typeface="Questrial"/>
                <a:sym typeface="Questrial"/>
              </a:rPr>
              <a:t>Referências </a:t>
            </a:r>
            <a:endParaRPr/>
          </a:p>
        </p:txBody>
      </p:sp>
      <p:sp>
        <p:nvSpPr>
          <p:cNvPr id="46" name="Google Shape;46;p10"/>
          <p:cNvSpPr txBox="1"/>
          <p:nvPr/>
        </p:nvSpPr>
        <p:spPr>
          <a:xfrm>
            <a:off x="775249" y="1350446"/>
            <a:ext cx="1110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JESUS, Atalide Silva de. A informática na educação básica pública. 2018.</a:t>
            </a:r>
            <a:endParaRPr sz="1800">
              <a:solidFill>
                <a:srgbClr val="22222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SOUZA, Rodrigo Almeida et al. Angiografia rotacional com reconstrução tridimensional (3D-RA) como ferramenta diagnóstica em pacientes com estenose da artéria do rim transplantado. </a:t>
            </a:r>
            <a:r>
              <a:rPr b="1" i="0" lang="pt-BR" sz="18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Revista Brasileira de Cardiologia Invasiva</a:t>
            </a:r>
            <a:r>
              <a:rPr b="0" i="0" lang="pt-BR" sz="1800">
                <a:solidFill>
                  <a:srgbClr val="222222"/>
                </a:solidFill>
                <a:latin typeface="Questrial"/>
                <a:ea typeface="Questrial"/>
                <a:cs typeface="Questrial"/>
                <a:sym typeface="Questrial"/>
              </a:rPr>
              <a:t>, v. 19, p. 78-83, 2011.</a:t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</a:pPr>
            <a:r>
              <a:rPr lang="pt-BR" sz="2800">
                <a:latin typeface="Questrial"/>
                <a:ea typeface="Questrial"/>
                <a:cs typeface="Questrial"/>
                <a:sym typeface="Questrial"/>
              </a:rPr>
              <a:t>Colégio Estadual de Tempo Integral Teodoro Sampaio</a:t>
            </a:r>
            <a:br>
              <a:rPr lang="pt-BR" sz="2800">
                <a:latin typeface="Questrial"/>
                <a:ea typeface="Questrial"/>
                <a:cs typeface="Questrial"/>
                <a:sym typeface="Questrial"/>
              </a:rPr>
            </a:br>
            <a:r>
              <a:rPr lang="pt-BR" sz="2800">
                <a:latin typeface="Questrial"/>
                <a:ea typeface="Questrial"/>
                <a:cs typeface="Questrial"/>
                <a:sym typeface="Questrial"/>
              </a:rPr>
              <a:t> Curso Técnico em informática </a:t>
            </a:r>
            <a:br>
              <a:rPr lang="pt-BR" sz="2800">
                <a:latin typeface="Questrial"/>
                <a:ea typeface="Questrial"/>
                <a:cs typeface="Questrial"/>
                <a:sym typeface="Questrial"/>
              </a:rPr>
            </a:b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524000" y="5730817"/>
            <a:ext cx="9144000" cy="415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>
                <a:latin typeface="Questrial"/>
                <a:ea typeface="Questrial"/>
                <a:cs typeface="Questrial"/>
                <a:sym typeface="Questrial"/>
              </a:rPr>
              <a:t>Estudante Fulano de Tal</a:t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1523999" y="6146597"/>
            <a:ext cx="914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Orientador: Prof.º Me. Adriano Barbosa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1" y="2366737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Título</a:t>
            </a:r>
            <a:r>
              <a:rPr b="1" lang="pt-BR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do trabalho que será apresentado: para uma disciplina, evento, banca. etc.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CET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29E1E"/>
      </a:accent1>
      <a:accent2>
        <a:srgbClr val="011618"/>
      </a:accent2>
      <a:accent3>
        <a:srgbClr val="C25F1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