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s.wikipedia.org/wiki/Paquetes_de_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rror_de_programaci%C3%B3n" TargetMode="External"/><Relationship Id="rId2" Type="http://schemas.openxmlformats.org/officeDocument/2006/relationships/hyperlink" Target="https://es.wikipedia.org/wiki/Suma_de_verificaci%C3%B3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paquetes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Fundamentos de la tecnología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3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</a:t>
            </a:r>
            <a:r>
              <a:rPr lang="es-ES" dirty="0" smtClean="0"/>
              <a:t>Es </a:t>
            </a:r>
            <a:r>
              <a:rPr lang="es-ES" dirty="0"/>
              <a:t>una colección de herramientas que sirven para automatizar el proceso de instalación, actualización, configuración y eliminación de </a:t>
            </a:r>
            <a:r>
              <a:rPr lang="es-ES" dirty="0">
                <a:hlinkClick r:id="rId2" tooltip="Paquetes de software"/>
              </a:rPr>
              <a:t>paquetes de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Diferencias entre instalador y gestión de paquetes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67" y="3731021"/>
            <a:ext cx="7169518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412341"/>
            <a:ext cx="8911687" cy="4498881"/>
          </a:xfrm>
        </p:spPr>
        <p:txBody>
          <a:bodyPr>
            <a:normAutofit/>
          </a:bodyPr>
          <a:lstStyle/>
          <a:p>
            <a:r>
              <a:rPr lang="es-ES" dirty="0"/>
              <a:t>Los </a:t>
            </a:r>
            <a:r>
              <a:rPr lang="es-ES" b="1" dirty="0"/>
              <a:t>sistemas de gestión de paquetes</a:t>
            </a:r>
            <a:r>
              <a:rPr lang="es-ES" dirty="0"/>
              <a:t> tienen la tarea de organizar todos los paquetes instalados en el sistema y se encargan de mantener su usabilidad. Esto se consigue combinando las siguientes técnicas:</a:t>
            </a:r>
          </a:p>
          <a:p>
            <a:pPr lvl="1"/>
            <a:r>
              <a:rPr lang="es-ES" dirty="0"/>
              <a:t>Comprobación de la </a:t>
            </a:r>
            <a:r>
              <a:rPr lang="es-ES" dirty="0">
                <a:hlinkClick r:id="rId2" tooltip="Suma de verificación"/>
              </a:rPr>
              <a:t>suma de verificación</a:t>
            </a:r>
            <a:r>
              <a:rPr lang="es-ES" dirty="0"/>
              <a:t> para evitar que haya diferencias entre la versión local de un paquete y la versión oficial</a:t>
            </a:r>
          </a:p>
          <a:p>
            <a:pPr lvl="1"/>
            <a:r>
              <a:rPr lang="es-ES" dirty="0"/>
              <a:t>Comprobación de la firma digital</a:t>
            </a:r>
          </a:p>
          <a:p>
            <a:pPr lvl="1"/>
            <a:r>
              <a:rPr lang="es-ES" dirty="0"/>
              <a:t>Instalación, actualización y eliminación simple de paquetes</a:t>
            </a:r>
          </a:p>
          <a:p>
            <a:pPr lvl="1"/>
            <a:r>
              <a:rPr lang="es-ES" dirty="0"/>
              <a:t>Resolución de dependencias para garantizar que el software funcione correctamente</a:t>
            </a:r>
          </a:p>
          <a:p>
            <a:pPr lvl="1"/>
            <a:r>
              <a:rPr lang="es-ES" dirty="0"/>
              <a:t>Búsqueda de actualizaciones para proveer la última versión de un paquete, ya que normalmente solucionan </a:t>
            </a:r>
            <a:r>
              <a:rPr lang="es-ES" dirty="0">
                <a:hlinkClick r:id="rId3" tooltip="Error de programación"/>
              </a:rPr>
              <a:t>bugs</a:t>
            </a:r>
            <a:r>
              <a:rPr lang="es-ES" dirty="0"/>
              <a:t> y proporcionan actualizaciones de seguridad.</a:t>
            </a:r>
          </a:p>
          <a:p>
            <a:pPr lvl="1"/>
            <a:r>
              <a:rPr lang="es-ES" dirty="0"/>
              <a:t>Agrupamiento de paquetes según su función para evitar la confusión al instalarlos o mantenerlos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5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 Qué gestor de paquetes de Linux es el adecuado para ti 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244096"/>
            <a:ext cx="8915400" cy="3777622"/>
          </a:xfrm>
        </p:spPr>
        <p:txBody>
          <a:bodyPr>
            <a:normAutofit/>
          </a:bodyPr>
          <a:lstStyle/>
          <a:p>
            <a:r>
              <a:rPr lang="es-ES" dirty="0"/>
              <a:t>Cada </a:t>
            </a:r>
            <a:r>
              <a:rPr lang="es-ES" dirty="0" err="1"/>
              <a:t>distro</a:t>
            </a:r>
            <a:r>
              <a:rPr lang="es-ES" dirty="0"/>
              <a:t> ofrece a los usuarios un único método de instalación y mantenimiento de su sistema, con diferentes grados de facilidad y usabilidad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APT</a:t>
            </a:r>
            <a:r>
              <a:rPr lang="es-ES" dirty="0" smtClean="0"/>
              <a:t>: </a:t>
            </a:r>
            <a:endParaRPr lang="es-ES" dirty="0"/>
          </a:p>
          <a:p>
            <a:pPr lvl="1"/>
            <a:r>
              <a:rPr lang="es-ES" dirty="0" err="1" smtClean="0"/>
              <a:t>Apt</a:t>
            </a:r>
            <a:r>
              <a:rPr lang="es-ES" dirty="0" smtClean="0"/>
              <a:t> </a:t>
            </a:r>
            <a:r>
              <a:rPr lang="es-ES" dirty="0"/>
              <a:t>es una dependencia de resolución para sistemas basados en</a:t>
            </a:r>
            <a:r>
              <a:rPr lang="es-ES" b="1" dirty="0"/>
              <a:t> </a:t>
            </a:r>
            <a:r>
              <a:rPr lang="es-ES" b="1" dirty="0" err="1"/>
              <a:t>Debian</a:t>
            </a:r>
            <a:r>
              <a:rPr lang="es-ES" b="1" dirty="0"/>
              <a:t>, como Ubuntu</a:t>
            </a:r>
            <a:r>
              <a:rPr lang="es-ES" dirty="0"/>
              <a:t>. En conjunción con </a:t>
            </a:r>
            <a:r>
              <a:rPr lang="es-ES" b="1" dirty="0" err="1"/>
              <a:t>dpkg</a:t>
            </a:r>
            <a:r>
              <a:rPr lang="es-ES" dirty="0"/>
              <a:t>, el gestor de paquetes </a:t>
            </a:r>
            <a:r>
              <a:rPr lang="es-ES" b="1" dirty="0" err="1"/>
              <a:t>Apt</a:t>
            </a:r>
            <a:r>
              <a:rPr lang="es-ES" dirty="0"/>
              <a:t> proporciona una manera fácil de actualizar, instalar y quitar software. Sin </a:t>
            </a:r>
            <a:r>
              <a:rPr lang="es-ES" b="1" dirty="0" err="1"/>
              <a:t>Apt</a:t>
            </a:r>
            <a:r>
              <a:rPr lang="es-ES" dirty="0"/>
              <a:t>, el mantenimiento de un sistema </a:t>
            </a:r>
            <a:r>
              <a:rPr lang="es-ES" b="1" dirty="0" err="1"/>
              <a:t>Debian</a:t>
            </a:r>
            <a:r>
              <a:rPr lang="es-ES" dirty="0"/>
              <a:t> sería como el uso de Linux en la década de 1990.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68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 </a:t>
            </a:r>
            <a:r>
              <a:rPr lang="es-ES" b="1" dirty="0"/>
              <a:t>actualizar los repositorios de </a:t>
            </a:r>
            <a:r>
              <a:rPr lang="es-ES" b="1" dirty="0" smtClean="0"/>
              <a:t>software</a:t>
            </a:r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actualizar el software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53" y="2595908"/>
            <a:ext cx="5937555" cy="6159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53" y="3211890"/>
            <a:ext cx="5950256" cy="6286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153" y="4607696"/>
            <a:ext cx="5950256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Para una más completa actualización, que también intente dependencias conflictivas del paquete a la versión más reciente y la</a:t>
            </a:r>
            <a:r>
              <a:rPr lang="es-ES" b="1" dirty="0"/>
              <a:t> eliminación de las antiguas o no utilizadas</a:t>
            </a:r>
            <a:r>
              <a:rPr lang="es-ES" dirty="0"/>
              <a:t>, el comando es el siguiente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Estos comandos se pueden combinar para realizar una actualización en la sucesión como esto: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97" y="3114659"/>
            <a:ext cx="5956606" cy="6286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47" y="3756654"/>
            <a:ext cx="5962956" cy="6223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48" y="5048878"/>
            <a:ext cx="5937555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421394"/>
            <a:ext cx="8911687" cy="4489828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Para </a:t>
            </a:r>
            <a:r>
              <a:rPr lang="es-ES" b="1" dirty="0"/>
              <a:t>instalar el </a:t>
            </a:r>
            <a:r>
              <a:rPr lang="es-ES" b="1" dirty="0" smtClean="0"/>
              <a:t>software:</a:t>
            </a:r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dirty="0"/>
              <a:t>Para</a:t>
            </a:r>
            <a:r>
              <a:rPr lang="es-ES" b="1" dirty="0"/>
              <a:t> quitar un paquete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Al </a:t>
            </a:r>
            <a:r>
              <a:rPr lang="es-ES" b="1" dirty="0"/>
              <a:t>eliminar el software de tu sistema usando el comando </a:t>
            </a:r>
            <a:r>
              <a:rPr lang="es-ES" b="1" dirty="0" err="1"/>
              <a:t>apt-get</a:t>
            </a:r>
            <a:r>
              <a:rPr lang="es-ES" b="1" dirty="0"/>
              <a:t> </a:t>
            </a:r>
            <a:r>
              <a:rPr lang="es-ES" b="1" dirty="0" err="1"/>
              <a:t>remove</a:t>
            </a:r>
            <a:r>
              <a:rPr lang="es-ES" dirty="0"/>
              <a:t>, </a:t>
            </a:r>
            <a:r>
              <a:rPr lang="es-ES" dirty="0" err="1"/>
              <a:t>Apt</a:t>
            </a:r>
            <a:r>
              <a:rPr lang="es-ES" dirty="0"/>
              <a:t> hace un buen trabajo de extracción de las dependencias no utilizadas, sin embargo, a veces, en el curso de eliminación de software o una actualización, algunas últimas dependencias pueden permanecer en el sistema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14" y="1694192"/>
            <a:ext cx="5931205" cy="6286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14" y="2815342"/>
            <a:ext cx="5969307" cy="6096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165" y="4784143"/>
            <a:ext cx="5950256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0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Búsqueda de un paquete instalable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err="1"/>
              <a:t>Apt</a:t>
            </a:r>
            <a:r>
              <a:rPr lang="es-ES" dirty="0"/>
              <a:t> actualmente no ofrece la posibilidad de instalar un paquete desde una </a:t>
            </a:r>
            <a:r>
              <a:rPr lang="es-ES" dirty="0" err="1"/>
              <a:t>url</a:t>
            </a:r>
            <a:r>
              <a:rPr lang="es-ES" dirty="0"/>
              <a:t>, lo que significa que el usuario debe encontrar y descargar el paquete para ser instalado por él mismo. Ubuntu y algunos de sus derivados han logrado combatir esto con un solo </a:t>
            </a:r>
            <a:r>
              <a:rPr lang="es-ES" dirty="0" err="1"/>
              <a:t>click</a:t>
            </a:r>
            <a:r>
              <a:rPr lang="es-ES" dirty="0"/>
              <a:t> a enlaces </a:t>
            </a:r>
            <a:r>
              <a:rPr lang="es-ES" dirty="0" err="1"/>
              <a:t>apturl</a:t>
            </a:r>
            <a:r>
              <a:rPr lang="es-ES" dirty="0"/>
              <a:t>, que se encuentran en algunos sitios web.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79" y="2604489"/>
            <a:ext cx="5962956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8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100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Gestión de paquetes</vt:lpstr>
      <vt:lpstr>¿Qué es?</vt:lpstr>
      <vt:lpstr>Función</vt:lpstr>
      <vt:lpstr>¿ Qué gestor de paquetes de Linux es el adecuado para ti ? </vt:lpstr>
      <vt:lpstr>Comandos básicos</vt:lpstr>
      <vt:lpstr>Comandos básicos</vt:lpstr>
      <vt:lpstr>Comandos básicos</vt:lpstr>
      <vt:lpstr>Comandos básicos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paquetes</dc:title>
  <dc:creator>Natalia del Monte</dc:creator>
  <cp:lastModifiedBy>Natalia del Monte</cp:lastModifiedBy>
  <cp:revision>5</cp:revision>
  <dcterms:created xsi:type="dcterms:W3CDTF">2019-09-30T21:49:45Z</dcterms:created>
  <dcterms:modified xsi:type="dcterms:W3CDTF">2019-09-30T23:03:01Z</dcterms:modified>
</cp:coreProperties>
</file>