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2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372509"/>
            <a:ext cx="10058400" cy="3300645"/>
          </a:xfrm>
        </p:spPr>
        <p:txBody>
          <a:bodyPr>
            <a:normAutofit/>
          </a:bodyPr>
          <a:lstStyle/>
          <a:p>
            <a:r>
              <a:rPr lang="es-CR" sz="4800" dirty="0" smtClean="0"/>
              <a:t>Análisis</a:t>
            </a:r>
            <a:r>
              <a:rPr lang="es-CR" sz="4800" dirty="0"/>
              <a:t> e Implementación del Algoritmo </a:t>
            </a:r>
            <a:r>
              <a:rPr lang="es-CR" sz="4800" dirty="0" err="1" smtClean="0"/>
              <a:t>Aho-Corasick</a:t>
            </a:r>
            <a:r>
              <a:rPr lang="es-CR" sz="4800" dirty="0"/>
              <a:t> </a:t>
            </a:r>
            <a:r>
              <a:rPr lang="es-ES" sz="4800" dirty="0" smtClean="0"/>
              <a:t>para </a:t>
            </a:r>
            <a:r>
              <a:rPr lang="es-ES" sz="4800" dirty="0"/>
              <a:t>la </a:t>
            </a:r>
            <a:r>
              <a:rPr lang="es-ES" sz="4800" dirty="0" err="1"/>
              <a:t>busqueda</a:t>
            </a:r>
            <a:r>
              <a:rPr lang="es-ES" sz="4800" dirty="0"/>
              <a:t> de patrones en cadenas de ADN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134" y="5166360"/>
            <a:ext cx="7860792" cy="169164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INTEGRANTES</a:t>
            </a:r>
            <a:r>
              <a:rPr lang="es-CR" sz="1600" cap="all" dirty="0"/>
              <a:t>:   </a:t>
            </a:r>
            <a:endParaRPr lang="es-CR" sz="1600" cap="all" dirty="0" smtClean="0"/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	</a:t>
            </a:r>
            <a:r>
              <a:rPr lang="es-CR" sz="1600" cap="all" dirty="0" smtClean="0"/>
              <a:t>	</a:t>
            </a:r>
            <a:r>
              <a:rPr lang="es-CR" sz="1600" cap="all" dirty="0"/>
              <a:t> LUIS AGUILAR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        </a:t>
            </a:r>
            <a:r>
              <a:rPr lang="es-CR" sz="1600" cap="all" dirty="0" smtClean="0"/>
              <a:t>			ROBIN </a:t>
            </a:r>
            <a:r>
              <a:rPr lang="es-CR" sz="1600" cap="all" dirty="0"/>
              <a:t>GONZÁLEZ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			GIANCARLO </a:t>
            </a:r>
            <a:r>
              <a:rPr lang="es-CR" sz="1600" cap="all" dirty="0"/>
              <a:t>MARÍN</a:t>
            </a:r>
            <a:r>
              <a:rPr lang="en-US" sz="1600" dirty="0"/>
              <a:t>​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4176" y="293791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01" y="1278393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9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Reseña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4" y="1977482"/>
            <a:ext cx="2963332" cy="3700479"/>
          </a:xfrm>
        </p:spPr>
      </p:pic>
      <p:sp>
        <p:nvSpPr>
          <p:cNvPr id="6" name="TextBox 5"/>
          <p:cNvSpPr txBox="1"/>
          <p:nvPr/>
        </p:nvSpPr>
        <p:spPr>
          <a:xfrm>
            <a:off x="5148494" y="5783155"/>
            <a:ext cx="6244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Figura</a:t>
            </a:r>
            <a:r>
              <a:rPr lang="en-US" sz="1100" dirty="0" smtClean="0"/>
              <a:t> 1. Alfred </a:t>
            </a:r>
            <a:r>
              <a:rPr lang="en-US" sz="1100" dirty="0" err="1" smtClean="0"/>
              <a:t>Aho</a:t>
            </a:r>
            <a:r>
              <a:rPr lang="en-US" sz="1100" dirty="0" smtClean="0"/>
              <a:t>.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línea</a:t>
            </a:r>
            <a:r>
              <a:rPr lang="en-US" sz="1100" dirty="0" smtClean="0"/>
              <a:t>:</a:t>
            </a:r>
          </a:p>
          <a:p>
            <a:r>
              <a:rPr lang="en-US" sz="1100" i="1" dirty="0"/>
              <a:t>https://en.wikipedia.org/wiki/Alfred_Aho#/media/File:AlfredAhoPortrait.jpg</a:t>
            </a:r>
          </a:p>
        </p:txBody>
      </p:sp>
    </p:spTree>
    <p:extLst>
      <p:ext uri="{BB962C8B-B14F-4D97-AF65-F5344CB8AC3E}">
        <p14:creationId xmlns:p14="http://schemas.microsoft.com/office/powerpoint/2010/main" val="149104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Funcionamiento del algoritmo</a:t>
            </a:r>
            <a:r>
              <a:rPr lang="es-CR" dirty="0"/>
              <a:t>​</a:t>
            </a:r>
            <a:br>
              <a:rPr lang="es-CR" dirty="0"/>
            </a:br>
            <a:r>
              <a:rPr lang="es-CR" b="1" dirty="0" err="1"/>
              <a:t>Aho-Corasik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2" y="1384287"/>
            <a:ext cx="7765453" cy="3970364"/>
          </a:xfrm>
        </p:spPr>
      </p:pic>
    </p:spTree>
    <p:extLst>
      <p:ext uri="{BB962C8B-B14F-4D97-AF65-F5344CB8AC3E}">
        <p14:creationId xmlns:p14="http://schemas.microsoft.com/office/powerpoint/2010/main" val="7851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5" y="3711356"/>
            <a:ext cx="6857039" cy="21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5" y="3717264"/>
            <a:ext cx="6857039" cy="21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99</TotalTime>
  <Words>53</Words>
  <Application>Microsoft Office PowerPoint</Application>
  <PresentationFormat>Widescreen</PresentationFormat>
  <Paragraphs>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Análisis e Implementación del Algoritmo Aho-Corasick para la busqueda de patrones en cadenas de ADN</vt:lpstr>
      <vt:lpstr>Reseña del Algoritmo</vt:lpstr>
      <vt:lpstr>Funcionamiento del algoritmo​ Aho-Corasik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Implementación en C++</vt:lpstr>
      <vt:lpstr>PowerPoint Presentation</vt:lpstr>
      <vt:lpstr>PowerPoint Presentation</vt:lpstr>
      <vt:lpstr>PowerPoint Presentation</vt:lpstr>
      <vt:lpstr>PowerPoint Presentation</vt:lpstr>
      <vt:lpstr>Resultados</vt:lpstr>
      <vt:lpstr>PowerPoint Presentation</vt:lpstr>
      <vt:lpstr>PowerPoint Presentation</vt:lpstr>
      <vt:lpstr>PowerPoint Presentation</vt:lpstr>
      <vt:lpstr>Conclusiones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13</cp:revision>
  <dcterms:created xsi:type="dcterms:W3CDTF">2017-03-02T20:15:59Z</dcterms:created>
  <dcterms:modified xsi:type="dcterms:W3CDTF">2017-03-02T21:55:51Z</dcterms:modified>
</cp:coreProperties>
</file>