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2" r:id="rId1"/>
  </p:sldMasterIdLst>
  <p:sldIdLst>
    <p:sldId id="256" r:id="rId2"/>
    <p:sldId id="257" r:id="rId3"/>
    <p:sldId id="258" r:id="rId4"/>
    <p:sldId id="259" r:id="rId5"/>
    <p:sldId id="261" r:id="rId6"/>
    <p:sldId id="278" r:id="rId7"/>
    <p:sldId id="279" r:id="rId8"/>
    <p:sldId id="265" r:id="rId9"/>
    <p:sldId id="263" r:id="rId10"/>
    <p:sldId id="264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uilar Cascante, Luis" initials="ACL" lastIdx="20" clrIdx="0">
    <p:extLst>
      <p:ext uri="{19B8F6BF-5375-455C-9EA6-DF929625EA0E}">
        <p15:presenceInfo xmlns:p15="http://schemas.microsoft.com/office/powerpoint/2012/main" userId="S-1-5-21-725345543-602162358-527237240-34176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7:22.914" idx="1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48.617" idx="16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58.204" idx="17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6:02.874" idx="18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6:08.163" idx="19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16.150" idx="10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26.191" idx="12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30.662" idx="13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34.920" idx="14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8:47.497" idx="9">
    <p:pos x="10" y="10"/>
    <p:text>Adrian Gianca 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7:33.431" idx="2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7:47.103" idx="3">
    <p:pos x="10" y="10"/>
    <p:text>Gianca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7:53.251" idx="4">
    <p:pos x="10" y="10"/>
    <p:text>Gianca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8:07.750" idx="6">
    <p:pos x="10" y="10"/>
    <p:text>Gianca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8:07.750" idx="6">
    <p:pos x="10" y="10"/>
    <p:text>Gianca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8:24.327" idx="8">
    <p:pos x="10" y="10"/>
    <p:text>Gianca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43.272" idx="15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7:46.035" idx="20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6611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6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8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8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123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7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1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1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7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6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880" y="1372509"/>
            <a:ext cx="10058400" cy="3300645"/>
          </a:xfrm>
        </p:spPr>
        <p:txBody>
          <a:bodyPr>
            <a:normAutofit/>
          </a:bodyPr>
          <a:lstStyle/>
          <a:p>
            <a:r>
              <a:rPr lang="es-CR" sz="4800" dirty="0" smtClean="0"/>
              <a:t>Análisis</a:t>
            </a:r>
            <a:r>
              <a:rPr lang="es-CR" sz="4800" dirty="0"/>
              <a:t> e Implementación del Algoritmo </a:t>
            </a:r>
            <a:r>
              <a:rPr lang="es-CR" sz="4800" dirty="0" err="1" smtClean="0"/>
              <a:t>Aho-Corasick</a:t>
            </a:r>
            <a:r>
              <a:rPr lang="es-CR" sz="4800" dirty="0"/>
              <a:t> </a:t>
            </a:r>
            <a:r>
              <a:rPr lang="es-ES" sz="4800" dirty="0" smtClean="0"/>
              <a:t>para </a:t>
            </a:r>
            <a:r>
              <a:rPr lang="es-ES" sz="4800"/>
              <a:t>la </a:t>
            </a:r>
            <a:r>
              <a:rPr lang="es-ES" sz="4800" smtClean="0"/>
              <a:t>búsqueda </a:t>
            </a:r>
            <a:r>
              <a:rPr lang="es-ES" sz="4800" dirty="0"/>
              <a:t>de patrones en cadenas de ADN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0134" y="5166360"/>
            <a:ext cx="7860792" cy="1691640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100000"/>
              </a:lnSpc>
            </a:pPr>
            <a:r>
              <a:rPr lang="es-CR" sz="1600" cap="all" dirty="0" smtClean="0"/>
              <a:t>	INTEGRANTES</a:t>
            </a:r>
            <a:r>
              <a:rPr lang="es-CR" sz="1600" cap="all" dirty="0"/>
              <a:t>:   </a:t>
            </a:r>
            <a:endParaRPr lang="es-CR" sz="1600" cap="all" dirty="0" smtClean="0"/>
          </a:p>
          <a:p>
            <a:pPr fontAlgn="base">
              <a:lnSpc>
                <a:spcPct val="100000"/>
              </a:lnSpc>
            </a:pPr>
            <a:r>
              <a:rPr lang="es-CR" sz="1600" cap="all" dirty="0"/>
              <a:t>	</a:t>
            </a:r>
            <a:r>
              <a:rPr lang="es-CR" sz="1600" cap="all" dirty="0" smtClean="0"/>
              <a:t>	</a:t>
            </a:r>
            <a:r>
              <a:rPr lang="es-CR" sz="1600" cap="all" dirty="0"/>
              <a:t> LUIS AGUILAR</a:t>
            </a:r>
            <a:r>
              <a:rPr lang="en-US" sz="1600" dirty="0"/>
              <a:t>​</a:t>
            </a:r>
          </a:p>
          <a:p>
            <a:pPr fontAlgn="base">
              <a:lnSpc>
                <a:spcPct val="100000"/>
              </a:lnSpc>
            </a:pPr>
            <a:r>
              <a:rPr lang="es-CR" sz="1600" cap="all" dirty="0"/>
              <a:t>        </a:t>
            </a:r>
            <a:r>
              <a:rPr lang="es-CR" sz="1600" cap="all" dirty="0" smtClean="0"/>
              <a:t>			ROBIN </a:t>
            </a:r>
            <a:r>
              <a:rPr lang="es-CR" sz="1600" cap="all" dirty="0"/>
              <a:t>GONZÁLEZ</a:t>
            </a:r>
            <a:r>
              <a:rPr lang="en-US" sz="1600" dirty="0"/>
              <a:t>​</a:t>
            </a:r>
          </a:p>
          <a:p>
            <a:pPr fontAlgn="base">
              <a:lnSpc>
                <a:spcPct val="100000"/>
              </a:lnSpc>
            </a:pPr>
            <a:r>
              <a:rPr lang="es-CR" sz="1600" cap="all" dirty="0" smtClean="0"/>
              <a:t>				GIANCARLO </a:t>
            </a:r>
            <a:r>
              <a:rPr lang="es-CR" sz="1600" cap="all" dirty="0"/>
              <a:t>MARÍN</a:t>
            </a:r>
            <a:r>
              <a:rPr lang="en-US" sz="1600" dirty="0"/>
              <a:t>​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68866" y="321733"/>
            <a:ext cx="4749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CR" dirty="0"/>
              <a:t>Estructuras Abstractas de datos y algoritmos para ingeniería</a:t>
            </a:r>
            <a:r>
              <a:rPr lang="en-US" dirty="0"/>
              <a:t>​</a:t>
            </a:r>
          </a:p>
          <a:p>
            <a:pPr fontAlgn="base"/>
            <a:r>
              <a:rPr lang="es-CR" dirty="0"/>
              <a:t>Profesor: Ricardo Román</a:t>
            </a:r>
            <a:r>
              <a:rPr lang="en-US" dirty="0"/>
              <a:t>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74176" y="293791"/>
            <a:ext cx="1770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s-CR" dirty="0"/>
              <a:t>UCR, San José</a:t>
            </a:r>
            <a:r>
              <a:rPr lang="en-US" dirty="0"/>
              <a:t>​</a:t>
            </a:r>
          </a:p>
          <a:p>
            <a:pPr fontAlgn="base"/>
            <a:r>
              <a:rPr lang="es-CR" dirty="0"/>
              <a:t>EIE</a:t>
            </a:r>
            <a:r>
              <a:rPr lang="en-US" dirty="0"/>
              <a:t>​</a:t>
            </a:r>
          </a:p>
          <a:p>
            <a:pPr fontAlgn="base"/>
            <a:r>
              <a:rPr lang="es-CR" dirty="0"/>
              <a:t>III Ciclo 2016</a:t>
            </a:r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57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0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Experimentos</a:t>
            </a:r>
            <a:r>
              <a:rPr lang="en-US" dirty="0" smtClean="0"/>
              <a:t> </a:t>
            </a:r>
            <a:r>
              <a:rPr lang="en-US" dirty="0" err="1" smtClean="0"/>
              <a:t>Realizados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3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14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84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obtenidos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7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6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Tiempos</a:t>
            </a:r>
            <a:r>
              <a:rPr lang="en-US" dirty="0" smtClean="0"/>
              <a:t> de </a:t>
            </a:r>
            <a:r>
              <a:rPr lang="en-US" dirty="0" err="1" smtClean="0"/>
              <a:t>ejecución</a:t>
            </a:r>
            <a:r>
              <a:rPr lang="en-US" dirty="0" smtClean="0"/>
              <a:t> y </a:t>
            </a:r>
            <a:r>
              <a:rPr lang="en-US" dirty="0" err="1" smtClean="0"/>
              <a:t>complejidad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21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05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5226" y="1345068"/>
            <a:ext cx="10438046" cy="2446941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Conclusiones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2697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3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Reseña</a:t>
            </a:r>
            <a:r>
              <a:rPr lang="en-US" dirty="0" smtClean="0"/>
              <a:t> del </a:t>
            </a:r>
            <a:r>
              <a:rPr lang="en-US" dirty="0" err="1" smtClean="0"/>
              <a:t>Algoritmo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94" y="1977482"/>
            <a:ext cx="2963332" cy="3700479"/>
          </a:xfrm>
        </p:spPr>
      </p:pic>
      <p:sp>
        <p:nvSpPr>
          <p:cNvPr id="6" name="TextBox 5"/>
          <p:cNvSpPr txBox="1"/>
          <p:nvPr/>
        </p:nvSpPr>
        <p:spPr>
          <a:xfrm>
            <a:off x="5148494" y="5783155"/>
            <a:ext cx="62442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Figura</a:t>
            </a:r>
            <a:r>
              <a:rPr lang="en-US" sz="1100" dirty="0" smtClean="0"/>
              <a:t> 1. Alfred </a:t>
            </a:r>
            <a:r>
              <a:rPr lang="en-US" sz="1100" dirty="0" err="1" smtClean="0"/>
              <a:t>Aho</a:t>
            </a:r>
            <a:r>
              <a:rPr lang="en-US" sz="1100" dirty="0" smtClean="0"/>
              <a:t>. </a:t>
            </a:r>
            <a:r>
              <a:rPr lang="en-US" sz="1100" dirty="0" err="1" smtClean="0"/>
              <a:t>En</a:t>
            </a:r>
            <a:r>
              <a:rPr lang="en-US" sz="1100" dirty="0" smtClean="0"/>
              <a:t> </a:t>
            </a:r>
            <a:r>
              <a:rPr lang="en-US" sz="1100" dirty="0" err="1" smtClean="0"/>
              <a:t>línea</a:t>
            </a:r>
            <a:r>
              <a:rPr lang="en-US" sz="1100" dirty="0" smtClean="0"/>
              <a:t>:</a:t>
            </a:r>
          </a:p>
          <a:p>
            <a:r>
              <a:rPr lang="en-US" sz="1100" i="1" dirty="0"/>
              <a:t>https://en.wikipedia.org/wiki/Alfred_Aho#/media/File:AlfredAhoPortrait.jpg</a:t>
            </a:r>
          </a:p>
        </p:txBody>
      </p:sp>
    </p:spTree>
    <p:extLst>
      <p:ext uri="{BB962C8B-B14F-4D97-AF65-F5344CB8AC3E}">
        <p14:creationId xmlns:p14="http://schemas.microsoft.com/office/powerpoint/2010/main" val="1491046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271" y="2319792"/>
            <a:ext cx="9692640" cy="1428929"/>
          </a:xfrm>
        </p:spPr>
        <p:txBody>
          <a:bodyPr/>
          <a:lstStyle/>
          <a:p>
            <a:r>
              <a:rPr lang="en-US" dirty="0" smtClean="0"/>
              <a:t>MUCHAS GRACIAS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b="1" dirty="0"/>
              <a:t>Funcionamiento del algoritmo</a:t>
            </a:r>
            <a:r>
              <a:rPr lang="es-CR" dirty="0"/>
              <a:t>​</a:t>
            </a:r>
            <a:br>
              <a:rPr lang="es-CR" dirty="0"/>
            </a:br>
            <a:r>
              <a:rPr lang="es-CR" b="1" dirty="0" err="1"/>
              <a:t>Aho-Corasik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4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83" y="1691322"/>
            <a:ext cx="7765453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08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75" y="519373"/>
            <a:ext cx="6060992" cy="30988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69" y="3711356"/>
            <a:ext cx="6779411" cy="216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5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75" y="519373"/>
            <a:ext cx="6060992" cy="309889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84" y="3711356"/>
            <a:ext cx="6787580" cy="216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6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75" y="494022"/>
            <a:ext cx="6060992" cy="314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3" y="3717264"/>
            <a:ext cx="6758646" cy="215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44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Implementación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85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6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187</TotalTime>
  <Words>63</Words>
  <Application>Microsoft Office PowerPoint</Application>
  <PresentationFormat>Widescreen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Schoolbook</vt:lpstr>
      <vt:lpstr>Wingdings 2</vt:lpstr>
      <vt:lpstr>View</vt:lpstr>
      <vt:lpstr>Análisis e Implementación del Algoritmo Aho-Corasick para la búsqueda de patrones en cadenas de ADN</vt:lpstr>
      <vt:lpstr>Reseña del Algoritmo</vt:lpstr>
      <vt:lpstr>Funcionamiento del algoritmo​ Aho-Corasik</vt:lpstr>
      <vt:lpstr>PowerPoint Presentation</vt:lpstr>
      <vt:lpstr>PowerPoint Presentation</vt:lpstr>
      <vt:lpstr>PowerPoint Presentation</vt:lpstr>
      <vt:lpstr>PowerPoint Presentation</vt:lpstr>
      <vt:lpstr>Implementación en C++</vt:lpstr>
      <vt:lpstr>PowerPoint Presentation</vt:lpstr>
      <vt:lpstr>PowerPoint Presentation</vt:lpstr>
      <vt:lpstr>Experimentos Realizados</vt:lpstr>
      <vt:lpstr>PowerPoint Presentation</vt:lpstr>
      <vt:lpstr>PowerPoint Presentation</vt:lpstr>
      <vt:lpstr>Resultados obtenidos</vt:lpstr>
      <vt:lpstr>PowerPoint Presentation</vt:lpstr>
      <vt:lpstr>Tiempos de ejecución y complejidad</vt:lpstr>
      <vt:lpstr>PowerPoint Presentation</vt:lpstr>
      <vt:lpstr>Conclusiones</vt:lpstr>
      <vt:lpstr>PowerPoint Presentation</vt:lpstr>
      <vt:lpstr>MUCHAS GRACIAS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 e Implementación del Algoritmo Aho-Corasick</dc:title>
  <dc:creator>Aguilar Cascante, Luis</dc:creator>
  <cp:lastModifiedBy>Aguilar Cascante, Luis</cp:lastModifiedBy>
  <cp:revision>24</cp:revision>
  <dcterms:created xsi:type="dcterms:W3CDTF">2017-03-02T20:15:59Z</dcterms:created>
  <dcterms:modified xsi:type="dcterms:W3CDTF">2017-03-03T01:12:56Z</dcterms:modified>
</cp:coreProperties>
</file>