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9" r:id="rId9"/>
    <p:sldId id="265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uilar Cascante, Luis" initials="ACL" lastIdx="20" clrIdx="0">
    <p:extLst>
      <p:ext uri="{19B8F6BF-5375-455C-9EA6-DF929625EA0E}">
        <p15:presenceInfo xmlns:p15="http://schemas.microsoft.com/office/powerpoint/2012/main" userId="S-1-5-21-725345543-602162358-527237240-34176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8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22.914" idx="1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7:46.035" idx="20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48.617" idx="16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58.204" idx="17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6:02.874" idx="18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6:08.163" idx="19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16.150" idx="10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26.191" idx="12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30.662" idx="13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34.920" idx="14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47.497" idx="9">
    <p:pos x="10" y="10"/>
    <p:text>Adrian Gianca 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33.431" idx="2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47.103" idx="3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53.251" idx="4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00.275" idx="5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07.750" idx="6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24.327" idx="8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21.459" idx="11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43.272" idx="15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6611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6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8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123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7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1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7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6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880" y="1372509"/>
            <a:ext cx="10058400" cy="3300645"/>
          </a:xfrm>
        </p:spPr>
        <p:txBody>
          <a:bodyPr>
            <a:normAutofit/>
          </a:bodyPr>
          <a:lstStyle/>
          <a:p>
            <a:r>
              <a:rPr lang="es-CR" sz="4800" dirty="0" smtClean="0"/>
              <a:t>Análisis</a:t>
            </a:r>
            <a:r>
              <a:rPr lang="es-CR" sz="4800" dirty="0"/>
              <a:t> e Implementación del Algoritmo </a:t>
            </a:r>
            <a:r>
              <a:rPr lang="es-CR" sz="4800" dirty="0" err="1" smtClean="0"/>
              <a:t>Aho-Corasick</a:t>
            </a:r>
            <a:r>
              <a:rPr lang="es-CR" sz="4800" dirty="0"/>
              <a:t> </a:t>
            </a:r>
            <a:r>
              <a:rPr lang="es-ES" sz="4800" dirty="0" smtClean="0"/>
              <a:t>para </a:t>
            </a:r>
            <a:r>
              <a:rPr lang="es-ES" sz="4800"/>
              <a:t>la </a:t>
            </a:r>
            <a:r>
              <a:rPr lang="es-ES" sz="4800" smtClean="0"/>
              <a:t>búsqueda </a:t>
            </a:r>
            <a:r>
              <a:rPr lang="es-ES" sz="4800" dirty="0"/>
              <a:t>de patrones en cadenas de ADN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0134" y="5166360"/>
            <a:ext cx="7860792" cy="1691640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00000"/>
              </a:lnSpc>
            </a:pPr>
            <a:r>
              <a:rPr lang="es-CR" sz="1600" cap="all" dirty="0" smtClean="0"/>
              <a:t>	INTEGRANTES</a:t>
            </a:r>
            <a:r>
              <a:rPr lang="es-CR" sz="1600" cap="all" dirty="0"/>
              <a:t>:   </a:t>
            </a:r>
            <a:endParaRPr lang="es-CR" sz="1600" cap="all" dirty="0" smtClean="0"/>
          </a:p>
          <a:p>
            <a:pPr fontAlgn="base">
              <a:lnSpc>
                <a:spcPct val="100000"/>
              </a:lnSpc>
            </a:pPr>
            <a:r>
              <a:rPr lang="es-CR" sz="1600" cap="all" dirty="0"/>
              <a:t>	</a:t>
            </a:r>
            <a:r>
              <a:rPr lang="es-CR" sz="1600" cap="all" dirty="0" smtClean="0"/>
              <a:t>	</a:t>
            </a:r>
            <a:r>
              <a:rPr lang="es-CR" sz="1600" cap="all" dirty="0"/>
              <a:t> LUIS AGUILAR</a:t>
            </a:r>
            <a:r>
              <a:rPr lang="en-US" sz="1600" dirty="0"/>
              <a:t>​</a:t>
            </a:r>
          </a:p>
          <a:p>
            <a:pPr fontAlgn="base">
              <a:lnSpc>
                <a:spcPct val="100000"/>
              </a:lnSpc>
            </a:pPr>
            <a:r>
              <a:rPr lang="es-CR" sz="1600" cap="all" dirty="0"/>
              <a:t>        </a:t>
            </a:r>
            <a:r>
              <a:rPr lang="es-CR" sz="1600" cap="all" dirty="0" smtClean="0"/>
              <a:t>			ROBIN </a:t>
            </a:r>
            <a:r>
              <a:rPr lang="es-CR" sz="1600" cap="all" dirty="0"/>
              <a:t>GONZÁLEZ</a:t>
            </a:r>
            <a:r>
              <a:rPr lang="en-US" sz="1600" dirty="0"/>
              <a:t>​</a:t>
            </a:r>
          </a:p>
          <a:p>
            <a:pPr fontAlgn="base">
              <a:lnSpc>
                <a:spcPct val="100000"/>
              </a:lnSpc>
            </a:pPr>
            <a:r>
              <a:rPr lang="es-CR" sz="1600" cap="all" dirty="0" smtClean="0"/>
              <a:t>				GIANCARLO </a:t>
            </a:r>
            <a:r>
              <a:rPr lang="es-CR" sz="1600" cap="all" dirty="0"/>
              <a:t>MARÍN</a:t>
            </a:r>
            <a:r>
              <a:rPr lang="en-US" sz="1600" dirty="0"/>
              <a:t>​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68866" y="321733"/>
            <a:ext cx="474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CR" dirty="0"/>
              <a:t>Estructuras Abstractas de datos y algoritmos para ingeniería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Profesor: Ricardo Román</a:t>
            </a:r>
            <a:r>
              <a:rPr lang="en-US" dirty="0"/>
              <a:t>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74176" y="293791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s-CR" dirty="0"/>
              <a:t>UCR, San José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EIE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III Ciclo 2016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Experimentos</a:t>
            </a:r>
            <a:r>
              <a:rPr lang="en-US" dirty="0" smtClean="0"/>
              <a:t> </a:t>
            </a:r>
            <a:r>
              <a:rPr lang="en-US" dirty="0" err="1" smtClean="0"/>
              <a:t>Realizados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obtenidos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Tiempos</a:t>
            </a:r>
            <a:r>
              <a:rPr lang="en-US" dirty="0" smtClean="0"/>
              <a:t> de </a:t>
            </a:r>
            <a:r>
              <a:rPr lang="en-US" dirty="0" err="1" smtClean="0"/>
              <a:t>ejecución</a:t>
            </a:r>
            <a:r>
              <a:rPr lang="en-US" dirty="0" smtClean="0"/>
              <a:t> y </a:t>
            </a:r>
            <a:r>
              <a:rPr lang="en-US" dirty="0" err="1" smtClean="0"/>
              <a:t>complejidad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226" y="1345068"/>
            <a:ext cx="10438046" cy="2446941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Conclusiones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269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Reseña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94" y="1977482"/>
            <a:ext cx="2963332" cy="3700479"/>
          </a:xfrm>
        </p:spPr>
      </p:pic>
      <p:sp>
        <p:nvSpPr>
          <p:cNvPr id="6" name="TextBox 5"/>
          <p:cNvSpPr txBox="1"/>
          <p:nvPr/>
        </p:nvSpPr>
        <p:spPr>
          <a:xfrm>
            <a:off x="5148494" y="5783155"/>
            <a:ext cx="6244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Figura</a:t>
            </a:r>
            <a:r>
              <a:rPr lang="en-US" sz="1100" dirty="0" smtClean="0"/>
              <a:t> 1. Alfred </a:t>
            </a:r>
            <a:r>
              <a:rPr lang="en-US" sz="1100" dirty="0" err="1" smtClean="0"/>
              <a:t>Aho</a:t>
            </a:r>
            <a:r>
              <a:rPr lang="en-US" sz="1100" dirty="0" smtClean="0"/>
              <a:t>. </a:t>
            </a:r>
            <a:r>
              <a:rPr lang="en-US" sz="1100" dirty="0" err="1" smtClean="0"/>
              <a:t>En</a:t>
            </a:r>
            <a:r>
              <a:rPr lang="en-US" sz="1100" dirty="0" smtClean="0"/>
              <a:t> </a:t>
            </a:r>
            <a:r>
              <a:rPr lang="en-US" sz="1100" dirty="0" err="1" smtClean="0"/>
              <a:t>línea</a:t>
            </a:r>
            <a:r>
              <a:rPr lang="en-US" sz="1100" dirty="0" smtClean="0"/>
              <a:t>:</a:t>
            </a:r>
          </a:p>
          <a:p>
            <a:r>
              <a:rPr lang="en-US" sz="1100" i="1" dirty="0"/>
              <a:t>https://en.wikipedia.org/wiki/Alfred_Aho#/media/File:AlfredAhoPortrait.jpg</a:t>
            </a:r>
          </a:p>
        </p:txBody>
      </p:sp>
    </p:spTree>
    <p:extLst>
      <p:ext uri="{BB962C8B-B14F-4D97-AF65-F5344CB8AC3E}">
        <p14:creationId xmlns:p14="http://schemas.microsoft.com/office/powerpoint/2010/main" val="149104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271" y="2319792"/>
            <a:ext cx="9692640" cy="1428929"/>
          </a:xfrm>
        </p:spPr>
        <p:txBody>
          <a:bodyPr/>
          <a:lstStyle/>
          <a:p>
            <a:r>
              <a:rPr lang="en-US" dirty="0" smtClean="0"/>
              <a:t>MUCHAS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Funcionamiento del algoritmo</a:t>
            </a:r>
            <a:r>
              <a:rPr lang="es-CR" dirty="0"/>
              <a:t>​</a:t>
            </a:r>
            <a:br>
              <a:rPr lang="es-CR" dirty="0"/>
            </a:br>
            <a:r>
              <a:rPr lang="es-CR" b="1" dirty="0" err="1"/>
              <a:t>Aho-Corasik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32" y="1384287"/>
            <a:ext cx="7765453" cy="3970364"/>
          </a:xfrm>
        </p:spPr>
      </p:pic>
    </p:spTree>
    <p:extLst>
      <p:ext uri="{BB962C8B-B14F-4D97-AF65-F5344CB8AC3E}">
        <p14:creationId xmlns:p14="http://schemas.microsoft.com/office/powerpoint/2010/main" val="7851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494022"/>
            <a:ext cx="6060992" cy="314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55" y="3711356"/>
            <a:ext cx="6857039" cy="21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494022"/>
            <a:ext cx="6060992" cy="314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55" y="3717264"/>
            <a:ext cx="6857039" cy="21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131</TotalTime>
  <Words>63</Words>
  <Application>Microsoft Office PowerPoint</Application>
  <PresentationFormat>Widescreen</PresentationFormat>
  <Paragraphs>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Schoolbook</vt:lpstr>
      <vt:lpstr>Wingdings 2</vt:lpstr>
      <vt:lpstr>View</vt:lpstr>
      <vt:lpstr>Análisis e Implementación del Algoritmo Aho-Corasick para la búsqueda de patrones en cadenas de ADN</vt:lpstr>
      <vt:lpstr>Reseña del Algoritmo</vt:lpstr>
      <vt:lpstr>Funcionamiento del algoritmo​ Aho-Corasik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Implementación en C++</vt:lpstr>
      <vt:lpstr>PowerPoint Presentation</vt:lpstr>
      <vt:lpstr>PowerPoint Presentation</vt:lpstr>
      <vt:lpstr>Experimentos Realizados</vt:lpstr>
      <vt:lpstr>PowerPoint Presentation</vt:lpstr>
      <vt:lpstr>PowerPoint Presentation</vt:lpstr>
      <vt:lpstr>Resultados obtenidos</vt:lpstr>
      <vt:lpstr>PowerPoint Presentation</vt:lpstr>
      <vt:lpstr>Tiempos de ejecución y complejidad</vt:lpstr>
      <vt:lpstr>PowerPoint Presentation</vt:lpstr>
      <vt:lpstr>Conclusiones</vt:lpstr>
      <vt:lpstr>PowerPoint Presentation</vt:lpstr>
      <vt:lpstr>MUCHAS GRACIAS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 e Implementación del Algoritmo Aho-Corasick</dc:title>
  <dc:creator>Aguilar Cascante, Luis</dc:creator>
  <cp:lastModifiedBy>Aguilar Cascante, Luis</cp:lastModifiedBy>
  <cp:revision>18</cp:revision>
  <dcterms:created xsi:type="dcterms:W3CDTF">2017-03-02T20:15:59Z</dcterms:created>
  <dcterms:modified xsi:type="dcterms:W3CDTF">2017-03-03T00:11:39Z</dcterms:modified>
</cp:coreProperties>
</file>