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97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6611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364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786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68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21231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170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2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61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210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219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97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068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4" r:id="rId2"/>
    <p:sldLayoutId id="2147484065" r:id="rId3"/>
    <p:sldLayoutId id="2147484066" r:id="rId4"/>
    <p:sldLayoutId id="2147484067" r:id="rId5"/>
    <p:sldLayoutId id="2147484068" r:id="rId6"/>
    <p:sldLayoutId id="2147484069" r:id="rId7"/>
    <p:sldLayoutId id="2147484070" r:id="rId8"/>
    <p:sldLayoutId id="2147484071" r:id="rId9"/>
    <p:sldLayoutId id="2147484072" r:id="rId10"/>
    <p:sldLayoutId id="21474840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880" y="1372509"/>
            <a:ext cx="10058400" cy="3300645"/>
          </a:xfrm>
        </p:spPr>
        <p:txBody>
          <a:bodyPr>
            <a:normAutofit/>
          </a:bodyPr>
          <a:lstStyle/>
          <a:p>
            <a:r>
              <a:rPr lang="es-CR" sz="4800" dirty="0" smtClean="0"/>
              <a:t>Análisis</a:t>
            </a:r>
            <a:r>
              <a:rPr lang="es-CR" sz="4800" dirty="0"/>
              <a:t> e Implementación del Algoritmo </a:t>
            </a:r>
            <a:r>
              <a:rPr lang="es-CR" sz="4800" dirty="0" err="1" smtClean="0"/>
              <a:t>Aho-Corasick</a:t>
            </a:r>
            <a:r>
              <a:rPr lang="es-CR" sz="4800" dirty="0"/>
              <a:t> </a:t>
            </a:r>
            <a:r>
              <a:rPr lang="es-ES" sz="4800" dirty="0" smtClean="0"/>
              <a:t>para </a:t>
            </a:r>
            <a:r>
              <a:rPr lang="es-ES" sz="4800"/>
              <a:t>la </a:t>
            </a:r>
            <a:r>
              <a:rPr lang="es-ES" sz="4800" smtClean="0"/>
              <a:t>búsqueda </a:t>
            </a:r>
            <a:r>
              <a:rPr lang="es-ES" sz="4800" dirty="0"/>
              <a:t>de patrones en cadenas de ADN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0134" y="5166360"/>
            <a:ext cx="7860792" cy="1691640"/>
          </a:xfrm>
        </p:spPr>
        <p:txBody>
          <a:bodyPr>
            <a:normAutofit lnSpcReduction="10000"/>
          </a:bodyPr>
          <a:lstStyle/>
          <a:p>
            <a:pPr fontAlgn="base">
              <a:lnSpc>
                <a:spcPct val="100000"/>
              </a:lnSpc>
            </a:pPr>
            <a:r>
              <a:rPr lang="es-CR" sz="1600" cap="all" dirty="0" smtClean="0"/>
              <a:t>	INTEGRANTES</a:t>
            </a:r>
            <a:r>
              <a:rPr lang="es-CR" sz="1600" cap="all" dirty="0"/>
              <a:t>:   </a:t>
            </a:r>
            <a:endParaRPr lang="es-CR" sz="1600" cap="all" dirty="0" smtClean="0"/>
          </a:p>
          <a:p>
            <a:pPr fontAlgn="base">
              <a:lnSpc>
                <a:spcPct val="100000"/>
              </a:lnSpc>
            </a:pPr>
            <a:r>
              <a:rPr lang="es-CR" sz="1600" cap="all" dirty="0"/>
              <a:t>	</a:t>
            </a:r>
            <a:r>
              <a:rPr lang="es-CR" sz="1600" cap="all" dirty="0" smtClean="0"/>
              <a:t>	</a:t>
            </a:r>
            <a:r>
              <a:rPr lang="es-CR" sz="1600" cap="all" dirty="0"/>
              <a:t> LUIS AGUILAR</a:t>
            </a:r>
            <a:r>
              <a:rPr lang="en-US" sz="1600" dirty="0"/>
              <a:t>​</a:t>
            </a:r>
          </a:p>
          <a:p>
            <a:pPr fontAlgn="base">
              <a:lnSpc>
                <a:spcPct val="100000"/>
              </a:lnSpc>
            </a:pPr>
            <a:r>
              <a:rPr lang="es-CR" sz="1600" cap="all" dirty="0"/>
              <a:t>        </a:t>
            </a:r>
            <a:r>
              <a:rPr lang="es-CR" sz="1600" cap="all" dirty="0" smtClean="0"/>
              <a:t>			ROBIN </a:t>
            </a:r>
            <a:r>
              <a:rPr lang="es-CR" sz="1600" cap="all" dirty="0"/>
              <a:t>GONZÁLEZ</a:t>
            </a:r>
            <a:r>
              <a:rPr lang="en-US" sz="1600" dirty="0"/>
              <a:t>​</a:t>
            </a:r>
          </a:p>
          <a:p>
            <a:pPr fontAlgn="base">
              <a:lnSpc>
                <a:spcPct val="100000"/>
              </a:lnSpc>
            </a:pPr>
            <a:r>
              <a:rPr lang="es-CR" sz="1600" cap="all" dirty="0" smtClean="0"/>
              <a:t>				GIANCARLO </a:t>
            </a:r>
            <a:r>
              <a:rPr lang="es-CR" sz="1600" cap="all" dirty="0"/>
              <a:t>MARÍN</a:t>
            </a:r>
            <a:r>
              <a:rPr lang="en-US" sz="1600" dirty="0"/>
              <a:t>​</a:t>
            </a:r>
          </a:p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68866" y="321733"/>
            <a:ext cx="4749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s-CR" dirty="0"/>
              <a:t>Estructuras Abstractas de datos y algoritmos para ingeniería</a:t>
            </a:r>
            <a:r>
              <a:rPr lang="en-US" dirty="0"/>
              <a:t>​</a:t>
            </a:r>
          </a:p>
          <a:p>
            <a:pPr fontAlgn="base"/>
            <a:r>
              <a:rPr lang="es-CR" dirty="0"/>
              <a:t>Profesor: Ricardo Román</a:t>
            </a:r>
            <a:r>
              <a:rPr lang="en-US" dirty="0"/>
              <a:t>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74176" y="293791"/>
            <a:ext cx="17700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s-CR" dirty="0"/>
              <a:t>UCR, San José</a:t>
            </a:r>
            <a:r>
              <a:rPr lang="en-US" dirty="0"/>
              <a:t>​</a:t>
            </a:r>
          </a:p>
          <a:p>
            <a:pPr fontAlgn="base"/>
            <a:r>
              <a:rPr lang="es-CR" dirty="0"/>
              <a:t>EIE</a:t>
            </a:r>
            <a:r>
              <a:rPr lang="en-US" dirty="0"/>
              <a:t>​</a:t>
            </a:r>
          </a:p>
          <a:p>
            <a:pPr fontAlgn="base"/>
            <a:r>
              <a:rPr lang="es-CR" dirty="0"/>
              <a:t>III Ciclo 2016</a:t>
            </a:r>
            <a:r>
              <a:rPr lang="en-US" dirty="0"/>
              <a:t>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05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Implementación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28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3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1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8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6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2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0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7601" y="1278393"/>
            <a:ext cx="10438046" cy="2446941"/>
          </a:xfrm>
        </p:spPr>
        <p:txBody>
          <a:bodyPr>
            <a:normAutofit/>
          </a:bodyPr>
          <a:lstStyle/>
          <a:p>
            <a:r>
              <a:rPr lang="en-US" sz="7200" dirty="0" err="1" smtClean="0"/>
              <a:t>Conclusiones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02697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Reseña</a:t>
            </a:r>
            <a:r>
              <a:rPr lang="en-US" dirty="0" smtClean="0"/>
              <a:t> del </a:t>
            </a:r>
            <a:r>
              <a:rPr lang="en-US" dirty="0" err="1" smtClean="0"/>
              <a:t>Algoritmo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494" y="1977482"/>
            <a:ext cx="2963332" cy="3700479"/>
          </a:xfrm>
        </p:spPr>
      </p:pic>
      <p:sp>
        <p:nvSpPr>
          <p:cNvPr id="6" name="TextBox 5"/>
          <p:cNvSpPr txBox="1"/>
          <p:nvPr/>
        </p:nvSpPr>
        <p:spPr>
          <a:xfrm>
            <a:off x="5148494" y="5783155"/>
            <a:ext cx="62442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Figura</a:t>
            </a:r>
            <a:r>
              <a:rPr lang="en-US" sz="1100" dirty="0" smtClean="0"/>
              <a:t> 1. Alfred </a:t>
            </a:r>
            <a:r>
              <a:rPr lang="en-US" sz="1100" dirty="0" err="1" smtClean="0"/>
              <a:t>Aho</a:t>
            </a:r>
            <a:r>
              <a:rPr lang="en-US" sz="1100" dirty="0" smtClean="0"/>
              <a:t>. </a:t>
            </a:r>
            <a:r>
              <a:rPr lang="en-US" sz="1100" dirty="0" err="1" smtClean="0"/>
              <a:t>En</a:t>
            </a:r>
            <a:r>
              <a:rPr lang="en-US" sz="1100" dirty="0" smtClean="0"/>
              <a:t> </a:t>
            </a:r>
            <a:r>
              <a:rPr lang="en-US" sz="1100" dirty="0" err="1" smtClean="0"/>
              <a:t>línea</a:t>
            </a:r>
            <a:r>
              <a:rPr lang="en-US" sz="1100" dirty="0" smtClean="0"/>
              <a:t>:</a:t>
            </a:r>
          </a:p>
          <a:p>
            <a:r>
              <a:rPr lang="en-US" sz="1100" i="1" dirty="0"/>
              <a:t>https://en.wikipedia.org/wiki/Alfred_Aho#/media/File:AlfredAhoPortrait.jpg</a:t>
            </a:r>
          </a:p>
        </p:txBody>
      </p:sp>
    </p:spTree>
    <p:extLst>
      <p:ext uri="{BB962C8B-B14F-4D97-AF65-F5344CB8AC3E}">
        <p14:creationId xmlns:p14="http://schemas.microsoft.com/office/powerpoint/2010/main" val="149104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6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b="1" dirty="0"/>
              <a:t>Funcionamiento del algoritmo</a:t>
            </a:r>
            <a:r>
              <a:rPr lang="es-CR" dirty="0"/>
              <a:t>​</a:t>
            </a:r>
            <a:br>
              <a:rPr lang="es-CR" dirty="0"/>
            </a:br>
            <a:r>
              <a:rPr lang="es-CR" b="1" dirty="0" err="1"/>
              <a:t>Aho-Corasik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1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0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832" y="1384287"/>
            <a:ext cx="7765453" cy="3970364"/>
          </a:xfrm>
        </p:spPr>
      </p:pic>
    </p:spTree>
    <p:extLst>
      <p:ext uri="{BB962C8B-B14F-4D97-AF65-F5344CB8AC3E}">
        <p14:creationId xmlns:p14="http://schemas.microsoft.com/office/powerpoint/2010/main" val="78516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875" y="494022"/>
            <a:ext cx="6060992" cy="314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55" y="3711356"/>
            <a:ext cx="6857039" cy="216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9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875" y="494022"/>
            <a:ext cx="6060992" cy="314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55" y="3717264"/>
            <a:ext cx="6857039" cy="215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37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6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0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99</TotalTime>
  <Words>53</Words>
  <Application>Microsoft Office PowerPoint</Application>
  <PresentationFormat>Widescreen</PresentationFormat>
  <Paragraphs>17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Schoolbook</vt:lpstr>
      <vt:lpstr>Wingdings 2</vt:lpstr>
      <vt:lpstr>View</vt:lpstr>
      <vt:lpstr>Análisis e Implementación del Algoritmo Aho-Corasick para la búsqueda de patrones en cadenas de ADN</vt:lpstr>
      <vt:lpstr>Reseña del Algoritmo</vt:lpstr>
      <vt:lpstr>Funcionamiento del algoritmo​ Aho-Corasik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Implementación en C++</vt:lpstr>
      <vt:lpstr>PowerPoint Presentation</vt:lpstr>
      <vt:lpstr>PowerPoint Presentation</vt:lpstr>
      <vt:lpstr>PowerPoint Presentation</vt:lpstr>
      <vt:lpstr>PowerPoint Presentation</vt:lpstr>
      <vt:lpstr>Resultados</vt:lpstr>
      <vt:lpstr>PowerPoint Presentation</vt:lpstr>
      <vt:lpstr>PowerPoint Presentation</vt:lpstr>
      <vt:lpstr>PowerPoint Presentation</vt:lpstr>
      <vt:lpstr>Conclusiones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 e Implementación del Algoritmo Aho-Corasick</dc:title>
  <dc:creator>Aguilar Cascante, Luis</dc:creator>
  <cp:lastModifiedBy>Aguilar Cascante, Luis</cp:lastModifiedBy>
  <cp:revision>14</cp:revision>
  <dcterms:created xsi:type="dcterms:W3CDTF">2017-03-02T20:15:59Z</dcterms:created>
  <dcterms:modified xsi:type="dcterms:W3CDTF">2017-03-02T22:02:39Z</dcterms:modified>
</cp:coreProperties>
</file>