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R" dirty="0" err="1"/>
              <a:t>Analisis</a:t>
            </a:r>
            <a:r>
              <a:rPr lang="es-CR" dirty="0"/>
              <a:t> e Implementación del Algoritmo </a:t>
            </a:r>
            <a:r>
              <a:rPr lang="es-CR" dirty="0" err="1"/>
              <a:t>Aho-Corasick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s-CR" cap="all" dirty="0"/>
              <a:t>INTEGRANTES:    LUIS AGUILAR</a:t>
            </a:r>
            <a:r>
              <a:rPr lang="en-US" dirty="0"/>
              <a:t>​</a:t>
            </a:r>
          </a:p>
          <a:p>
            <a:pPr fontAlgn="base"/>
            <a:r>
              <a:rPr lang="es-CR" cap="all" dirty="0"/>
              <a:t>        </a:t>
            </a:r>
            <a:r>
              <a:rPr lang="es-CR" cap="all" dirty="0" smtClean="0"/>
              <a:t>				ROBIN </a:t>
            </a:r>
            <a:r>
              <a:rPr lang="es-CR" cap="all" dirty="0"/>
              <a:t>GONZÁLEZ</a:t>
            </a:r>
            <a:r>
              <a:rPr lang="en-US" dirty="0"/>
              <a:t>​</a:t>
            </a:r>
          </a:p>
          <a:p>
            <a:pPr fontAlgn="base"/>
            <a:r>
              <a:rPr lang="es-CR" cap="all" dirty="0" smtClean="0"/>
              <a:t>						GIANCARLO </a:t>
            </a:r>
            <a:r>
              <a:rPr lang="es-CR" cap="all" dirty="0"/>
              <a:t>MARÍN</a:t>
            </a:r>
            <a:r>
              <a:rPr lang="en-US" dirty="0"/>
              <a:t>​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866" y="321733"/>
            <a:ext cx="4749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CR" dirty="0"/>
              <a:t>Estructuras Abstractas de datos y algoritmos para ingeniería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Profesor: Ricardo Román</a:t>
            </a:r>
            <a:r>
              <a:rPr lang="en-US" dirty="0"/>
              <a:t>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80576" y="321733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s-CR" dirty="0"/>
              <a:t>UCR, San José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EIE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III Ciclo 2016</a:t>
            </a:r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576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Analisis e Implementación del Algoritmo Aho-Corasick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 e Implementación del Algoritmo Aho-Corasick</dc:title>
  <dc:creator>Aguilar Cascante, Luis</dc:creator>
  <cp:lastModifiedBy>Aguilar Cascante, Luis</cp:lastModifiedBy>
  <cp:revision>1</cp:revision>
  <dcterms:created xsi:type="dcterms:W3CDTF">2017-03-02T20:15:59Z</dcterms:created>
  <dcterms:modified xsi:type="dcterms:W3CDTF">2017-03-02T20:18:34Z</dcterms:modified>
</cp:coreProperties>
</file>