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5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953133e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953133e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953133e0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953133e0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953133e0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953133e0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953133e0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953133e0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953133e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953133e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953133e0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953133e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953133e0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953133e0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953133e0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953133e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953133e0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953133e0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953133e0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953133e0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8d8be75b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8d8be75b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953133e0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953133e0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953133e0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953133e0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53133e0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953133e0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953133e0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953133e0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9baa99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9baa99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9d5b7ce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9d5b7ce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9edd91d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9edd91d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9edd91d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9edd91d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9edd91df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9edd91df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9edd91d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9edd91d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53133e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53133e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9edd91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9edd91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9edd91d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9edd91d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9edd91d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9edd91d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9edd91d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9edd91d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53133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953133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53133e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953133e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53133e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53133e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53133e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53133e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d8be75b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8d8be75b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953133e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953133e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Universal_approximation_theorem" TargetMode="External"/><Relationship Id="rId4" Type="http://schemas.openxmlformats.org/officeDocument/2006/relationships/image" Target="../media/image3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layground.tensorflow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activación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Activación lineal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036950"/>
            <a:ext cx="3837000" cy="30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 title="[0,0,0,&quot;https://www.codecogs.com/eqnedit.php?latex=f(x)%3Dx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" y="2715472"/>
            <a:ext cx="4045201" cy="107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Activación lineal.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945850"/>
            <a:ext cx="85206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Conocida como no activación o función identidad.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</a:t>
            </a:r>
            <a:r>
              <a:rPr lang="es"/>
              <a:t>ada nodo devuelve la combinación lineal que le dada.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útil al ponerse en el nodo de salida para problemas de regresión.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Todas las capas de la red neuronal colapsan a una sola, pues el resultado en el último nodo es una combinación lineal.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86500" y="2848225"/>
            <a:ext cx="432000" cy="3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86500" y="3399325"/>
            <a:ext cx="432000" cy="3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586500" y="3950425"/>
            <a:ext cx="432000" cy="3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348500" y="2848225"/>
            <a:ext cx="432000" cy="39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335900" y="3399325"/>
            <a:ext cx="432000" cy="39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1982525" y="3125075"/>
            <a:ext cx="432000" cy="39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335900" y="3950425"/>
            <a:ext cx="432000" cy="39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982525" y="3674000"/>
            <a:ext cx="432000" cy="39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629150" y="3399325"/>
            <a:ext cx="432000" cy="39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156275" y="3368988"/>
            <a:ext cx="432000" cy="3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6156275" y="2832350"/>
            <a:ext cx="432000" cy="3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685875" y="3369000"/>
            <a:ext cx="432000" cy="39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6156275" y="3905650"/>
            <a:ext cx="432000" cy="3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3"/>
          <p:cNvCxnSpPr>
            <a:endCxn id="142" idx="2"/>
          </p:cNvCxnSpPr>
          <p:nvPr/>
        </p:nvCxnSpPr>
        <p:spPr>
          <a:xfrm>
            <a:off x="1010100" y="3039175"/>
            <a:ext cx="338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>
            <a:stCxn id="139" idx="6"/>
            <a:endCxn id="143" idx="2"/>
          </p:cNvCxnSpPr>
          <p:nvPr/>
        </p:nvCxnSpPr>
        <p:spPr>
          <a:xfrm>
            <a:off x="1018500" y="3047575"/>
            <a:ext cx="3174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>
            <a:stCxn id="139" idx="6"/>
            <a:endCxn id="145" idx="2"/>
          </p:cNvCxnSpPr>
          <p:nvPr/>
        </p:nvCxnSpPr>
        <p:spPr>
          <a:xfrm>
            <a:off x="1018500" y="3047575"/>
            <a:ext cx="3174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stCxn id="140" idx="6"/>
            <a:endCxn id="143" idx="2"/>
          </p:cNvCxnSpPr>
          <p:nvPr/>
        </p:nvCxnSpPr>
        <p:spPr>
          <a:xfrm>
            <a:off x="1018500" y="3598675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stCxn id="140" idx="6"/>
            <a:endCxn id="142" idx="2"/>
          </p:cNvCxnSpPr>
          <p:nvPr/>
        </p:nvCxnSpPr>
        <p:spPr>
          <a:xfrm flipH="1" rot="10800000">
            <a:off x="1018500" y="3047575"/>
            <a:ext cx="3300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stCxn id="141" idx="6"/>
            <a:endCxn id="143" idx="2"/>
          </p:cNvCxnSpPr>
          <p:nvPr/>
        </p:nvCxnSpPr>
        <p:spPr>
          <a:xfrm flipH="1" rot="10800000">
            <a:off x="1018500" y="3598675"/>
            <a:ext cx="3174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stCxn id="141" idx="6"/>
            <a:endCxn id="142" idx="2"/>
          </p:cNvCxnSpPr>
          <p:nvPr/>
        </p:nvCxnSpPr>
        <p:spPr>
          <a:xfrm flipH="1" rot="10800000">
            <a:off x="1018500" y="3047575"/>
            <a:ext cx="3300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3"/>
          <p:cNvCxnSpPr>
            <a:stCxn id="141" idx="6"/>
            <a:endCxn id="145" idx="2"/>
          </p:cNvCxnSpPr>
          <p:nvPr/>
        </p:nvCxnSpPr>
        <p:spPr>
          <a:xfrm>
            <a:off x="1018500" y="4149775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>
            <a:stCxn id="140" idx="6"/>
            <a:endCxn id="145" idx="2"/>
          </p:cNvCxnSpPr>
          <p:nvPr/>
        </p:nvCxnSpPr>
        <p:spPr>
          <a:xfrm>
            <a:off x="1018500" y="3598675"/>
            <a:ext cx="3174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>
            <a:stCxn id="142" idx="6"/>
            <a:endCxn id="144" idx="2"/>
          </p:cNvCxnSpPr>
          <p:nvPr/>
        </p:nvCxnSpPr>
        <p:spPr>
          <a:xfrm>
            <a:off x="1780500" y="3047575"/>
            <a:ext cx="2019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>
            <a:stCxn id="142" idx="6"/>
            <a:endCxn id="146" idx="2"/>
          </p:cNvCxnSpPr>
          <p:nvPr/>
        </p:nvCxnSpPr>
        <p:spPr>
          <a:xfrm>
            <a:off x="1780500" y="3047575"/>
            <a:ext cx="20190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>
            <a:stCxn id="143" idx="6"/>
            <a:endCxn id="146" idx="2"/>
          </p:cNvCxnSpPr>
          <p:nvPr/>
        </p:nvCxnSpPr>
        <p:spPr>
          <a:xfrm>
            <a:off x="1767900" y="3598675"/>
            <a:ext cx="2145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>
            <a:stCxn id="145" idx="6"/>
            <a:endCxn id="144" idx="2"/>
          </p:cNvCxnSpPr>
          <p:nvPr/>
        </p:nvCxnSpPr>
        <p:spPr>
          <a:xfrm flipH="1" rot="10800000">
            <a:off x="1767900" y="3324475"/>
            <a:ext cx="214500" cy="8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>
            <a:stCxn id="143" idx="6"/>
            <a:endCxn id="144" idx="2"/>
          </p:cNvCxnSpPr>
          <p:nvPr/>
        </p:nvCxnSpPr>
        <p:spPr>
          <a:xfrm flipH="1" rot="10800000">
            <a:off x="1767900" y="3324475"/>
            <a:ext cx="2145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>
            <a:stCxn id="145" idx="6"/>
            <a:endCxn id="146" idx="2"/>
          </p:cNvCxnSpPr>
          <p:nvPr/>
        </p:nvCxnSpPr>
        <p:spPr>
          <a:xfrm flipH="1" rot="10800000">
            <a:off x="1767900" y="3873475"/>
            <a:ext cx="2145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>
            <a:stCxn id="146" idx="6"/>
            <a:endCxn id="147" idx="2"/>
          </p:cNvCxnSpPr>
          <p:nvPr/>
        </p:nvCxnSpPr>
        <p:spPr>
          <a:xfrm flipH="1" rot="10800000">
            <a:off x="2414525" y="3598550"/>
            <a:ext cx="2145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>
            <a:stCxn id="144" idx="6"/>
            <a:endCxn id="147" idx="2"/>
          </p:cNvCxnSpPr>
          <p:nvPr/>
        </p:nvCxnSpPr>
        <p:spPr>
          <a:xfrm>
            <a:off x="2414525" y="3324425"/>
            <a:ext cx="2145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>
            <a:stCxn id="151" idx="6"/>
            <a:endCxn id="150" idx="2"/>
          </p:cNvCxnSpPr>
          <p:nvPr/>
        </p:nvCxnSpPr>
        <p:spPr>
          <a:xfrm flipH="1" rot="10800000">
            <a:off x="6588275" y="3568300"/>
            <a:ext cx="10977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>
            <a:stCxn id="150" idx="2"/>
            <a:endCxn id="148" idx="6"/>
          </p:cNvCxnSpPr>
          <p:nvPr/>
        </p:nvCxnSpPr>
        <p:spPr>
          <a:xfrm rot="10800000">
            <a:off x="6588175" y="356835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>
            <a:stCxn id="149" idx="6"/>
            <a:endCxn id="150" idx="2"/>
          </p:cNvCxnSpPr>
          <p:nvPr/>
        </p:nvCxnSpPr>
        <p:spPr>
          <a:xfrm>
            <a:off x="6588275" y="3031700"/>
            <a:ext cx="10977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3" title="[0,0,0,&quot;https://www.codecogs.com/eqnedit.php?latex=x_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2948125"/>
            <a:ext cx="2857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 title="[0,0,0,&quot;https://www.codecogs.com/eqnedit.php?latex=x_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400" y="2936450"/>
            <a:ext cx="2857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 title="[0,0,0,&quot;https://www.codecogs.com/eqnedit.php?latex=x_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825" y="3473088"/>
            <a:ext cx="29289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 title="[0,0,0,&quot;https://www.codecogs.com/eqnedit.php?latex=x_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50" y="3503425"/>
            <a:ext cx="29289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 title="[0,0,0,&quot;https://www.codecogs.com/eqnedit.php?latex=x_3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63" y="4058725"/>
            <a:ext cx="28807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 title="[0,0,0,&quot;https://www.codecogs.com/eqnedit.php?latex=x_3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238" y="4009750"/>
            <a:ext cx="28807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 title="[0,0,0,&quot;https://www.codecogs.com/eqnedit.php?latex=x_1t_1%2Bx_2t2%2Bx_3t_3%2Bc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6425" y="3503425"/>
            <a:ext cx="21932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 title="[0,0,0,&quot;https://www.codecogs.com/eqnedit.php?latex=x_1t_1%2Bx_2t2%2Bx_3t_3%2Bc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5238" y="3473100"/>
            <a:ext cx="2193284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4902488" y="3331500"/>
            <a:ext cx="891000" cy="4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3" title="[0,0,0,&quot;https://www.codecogs.com/eqnedit.php?latex=t_1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7675" y="2952325"/>
            <a:ext cx="16354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 title="[0,0,0,&quot;https://www.codecogs.com/eqnedit.php?latex=t_3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5663" y="3993875"/>
            <a:ext cx="16757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 title="[0,0,0,&quot;https://www.codecogs.com/eqnedit.php?latex=t_2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5225" y="3229175"/>
            <a:ext cx="168934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Binary step</a:t>
            </a:r>
            <a:endParaRPr/>
          </a:p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036950"/>
            <a:ext cx="3837000" cy="306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 title="[0,0,0,&quot;https://www.codecogs.com/eqnedit.php?latex=f(x)%3D%5Cleft%5C%7B%20%5Cbegin%7Barray%7D%7Bll%7D%200%20%20%26%20%5Cmathrm%7Bsi%5C%20%7D%20x%20%3C%200%20%5C%5C%201%20%26%20%5Cmathrm%7Bsi%5C%20%7D%20x%20%5Cgeq%200%20%5Cend%7Barray%7D%20%5Cright.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" y="2715475"/>
            <a:ext cx="3905024" cy="10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Binary step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útil para clasificación binaria lineal.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Detecta si un nodo debe “activarse” o no. Si el input supera al 0, entonces se activa, de lo contrario no lo hace.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no se activa el nodo, entonces el output no pasa al siguiente nodo.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Notemos que en donde es derivable la función es 0, por lo que no es posible usar </a:t>
            </a:r>
            <a:r>
              <a:rPr lang="es"/>
              <a:t>descenso</a:t>
            </a:r>
            <a:r>
              <a:rPr lang="es"/>
              <a:t> al gradiente.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Sigmoide</a:t>
            </a:r>
            <a:endParaRPr/>
          </a:p>
        </p:txBody>
      </p:sp>
      <p:sp>
        <p:nvSpPr>
          <p:cNvPr id="203" name="Google Shape;20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036950"/>
            <a:ext cx="3837000" cy="306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 title="[0,0,0,&quot;https://www.codecogs.com/eqnedit.php?latex=f(x)%3D%5Cfrac%7B1%7D%7B1%2Be%5E%7B-x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" y="2715475"/>
            <a:ext cx="3837000" cy="90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Sigmoide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Funciones de activación más usadas.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un rango de 0 a 1, por lo que sirve para dar probabilidades al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 más negativo sea un input, es menor probabilidad y entre más positivo, más probabilidad.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Se usa en problemas de clasificación binaria.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lineal.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usa en redes de una sola capa.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derivada es: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225225"/>
            <a:ext cx="472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valores menos que -3 o mayores a 3, los valores de la derivada son muy pequeños, por que si se calcula el </a:t>
            </a:r>
            <a:r>
              <a:rPr lang="es"/>
              <a:t>descenso</a:t>
            </a:r>
            <a:r>
              <a:rPr lang="es"/>
              <a:t> al gradiente desde esos puntos se genera el problema de vanishing gradient (Al hacer la propagación se generan valores cada vez más pequeños para el gradiente).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 puede generar problemas para redes neuronales profundas.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114" y="1225225"/>
            <a:ext cx="3795186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Tangente hiperbólica</a:t>
            </a:r>
            <a:endParaRPr/>
          </a:p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914650"/>
            <a:ext cx="3837000" cy="331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 title="[0,0,0,&quot;https://www.codecogs.com/eqnedit.php?latex=f(x)%3D%5Cfrac%7Be%5E%7Bx%7D-e%5E%7B-x%7D%7D%7Be%5E%7Bx%7D%2Be%5E%7B-x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00" y="2715475"/>
            <a:ext cx="3837001" cy="85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Tangente hiperbólica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Similar a la función sigmoide.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valores entre -1 y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útil para clasificar inputs en muy negativos, neutrales o muy positivos.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Usada para regresión y </a:t>
            </a:r>
            <a:r>
              <a:rPr lang="es"/>
              <a:t>clasificación</a:t>
            </a:r>
            <a:r>
              <a:rPr lang="es"/>
              <a:t> donde se requieren entradas cero.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utiliza en capas ocultas para mejorar capacidad de aprendizaje.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derivada es: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311700" y="1225225"/>
            <a:ext cx="472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se observa, tiene un problema similar a la función sigmoide en los valores de la derivada, pero para valores menores que -5 o mayores que 5.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000" y="1225225"/>
            <a:ext cx="3795184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14" y="1147213"/>
            <a:ext cx="5897774" cy="34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Rectified Linear Unit(ReLU)</a:t>
            </a:r>
            <a:endParaRPr/>
          </a:p>
        </p:txBody>
      </p:sp>
      <p:sp>
        <p:nvSpPr>
          <p:cNvPr id="245" name="Google Shape;245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876275"/>
            <a:ext cx="3837000" cy="339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 title="[0,0,0,&quot;https://www.codecogs.com/eqnedit.php?latex=f(x)%3D%5Ctext%7Bmax%7D(0%2C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75" y="2715475"/>
            <a:ext cx="3903649" cy="5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ReLU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Añade no linealidad.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todas las neuronas se activan a la vez, pues algunos valores son 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Converge más </a:t>
            </a:r>
            <a:r>
              <a:rPr lang="es"/>
              <a:t>rápido</a:t>
            </a:r>
            <a:r>
              <a:rPr lang="es"/>
              <a:t> que las </a:t>
            </a:r>
            <a:r>
              <a:rPr lang="es"/>
              <a:t>funciones</a:t>
            </a:r>
            <a:r>
              <a:rPr lang="es"/>
              <a:t> sigmoide y tangente hiperbólica. Por lo que es más eficiente en el entrenamiento.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derivada en 0, no genera problema. Pero al hacer backpropagation, la derivada 0 puede generar neuronas que no se activen nunca.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Parametric </a:t>
            </a:r>
            <a:r>
              <a:rPr lang="es"/>
              <a:t>ReLU</a:t>
            </a:r>
            <a:endParaRPr/>
          </a:p>
        </p:txBody>
      </p:sp>
      <p:sp>
        <p:nvSpPr>
          <p:cNvPr id="259" name="Google Shape;259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3" y="876275"/>
            <a:ext cx="3837000" cy="339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 title="[0,0,0,&quot;https://www.codecogs.com/eqnedit.php?latex=f(x)%3D%5Ctext%7Bmax%7D(ax%2C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00" y="2715475"/>
            <a:ext cx="3837000" cy="4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Parametric ReLU	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Versión de ReLU con el objetivo de eliminar las neuronas muertas.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parámetro </a:t>
            </a:r>
            <a:r>
              <a:rPr b="1" lang="es"/>
              <a:t>a </a:t>
            </a:r>
            <a:r>
              <a:rPr lang="es"/>
              <a:t>se aprende automáticamente por medio de la retropropagación.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Más flexible que ReLU, pero tiende a sobre ajustarse sobre todo con pequeña cantidad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Softmax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4939500" y="929275"/>
            <a:ext cx="39087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un vector de inputs			    				       	       definimos				 ,		donde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6" title="[0,0,0,&quot;https://www.codecogs.com/eqnedit.php?latex=f%3AR%5En%20%5Cto%20(0%2C1)%5En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25" y="1612975"/>
            <a:ext cx="1677124" cy="2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 title="[0,0,0,&quot;https://www.codecogs.com/eqnedit.php?latex=z%3Dz_1%2C%5Cdots%2Cz_i%2C%5Cdots%2Cz_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825" y="1363900"/>
            <a:ext cx="266700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 title="[0,0,0,&quot;https://www.codecogs.com/eqnedit.php?latex=f(z)%3D%5Cfrac%7B(e%5E%7Bz_1%7D%2C%5Cdots%2Ce%5E%7Bz_i%7D%2C%5Cdots%20%2Ce%5E%7Bz_n%7D)%7D%7B%5Csum_%7Bj%3D1%7D%5E%7Bn%7De%5E%7Bz_j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950" y="2272300"/>
            <a:ext cx="4225801" cy="8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Softmax	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Sumar el valor de las entradas de la función es igual a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Asigna a cada entrada un valor de probabilidad.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Muy usada para </a:t>
            </a:r>
            <a:r>
              <a:rPr lang="es"/>
              <a:t>clasificación</a:t>
            </a:r>
            <a:r>
              <a:rPr lang="es"/>
              <a:t> no binaria. Pero no es buena para asignar varias clases a un solo objeto(multilabel).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Útil en generación de texto al elegir la siguiente palabra </a:t>
            </a:r>
            <a:r>
              <a:rPr lang="es"/>
              <a:t>de acuerdo</a:t>
            </a:r>
            <a:r>
              <a:rPr lang="es"/>
              <a:t> a las anteriores.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Usos en redes neuronales </a:t>
            </a:r>
            <a:r>
              <a:rPr lang="es"/>
              <a:t>convolucionales</a:t>
            </a:r>
            <a:r>
              <a:rPr lang="es"/>
              <a:t> para </a:t>
            </a:r>
            <a:r>
              <a:rPr lang="es"/>
              <a:t>clasificación</a:t>
            </a:r>
            <a:r>
              <a:rPr lang="es"/>
              <a:t> de </a:t>
            </a:r>
            <a:r>
              <a:rPr lang="es"/>
              <a:t>imágenes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Sensible a valores extremos.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llevar a errores en backpropagation por la escala exponencial.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Convergencia lenta.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</a:t>
            </a:r>
            <a:r>
              <a:rPr lang="es"/>
              <a:t> Softmax para el siguiente vector			  .			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 title="[0,0,0,&quot;https://www.codecogs.com/eqnedit.php?latex=z%3D(1%2C2%2C0.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50" y="1352075"/>
            <a:ext cx="1261950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 Softmax para el siguiente vector			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Solución: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	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9" title="[0,0,0,&quot;https://www.codecogs.com/eqnedit.php?latex=z%3D(1%2C2%2C0.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50" y="1352075"/>
            <a:ext cx="12619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 title="[0,0,0,&quot;https://www.codecogs.com/eqnedit.php?latex=f(z)%3D(0.66%2C0.24%2C0.1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838" y="2406550"/>
            <a:ext cx="6514324" cy="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Swish/SiLU (Sigmoid linear unit)</a:t>
            </a:r>
            <a:endParaRPr/>
          </a:p>
        </p:txBody>
      </p:sp>
      <p:sp>
        <p:nvSpPr>
          <p:cNvPr id="303" name="Google Shape;303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0" title="[0,0,0,&quot;https://www.codecogs.com/eqnedit.php?latex=f(x)%3D%5Cfrac%7Bx%7D%7B1%2Be%5E%7B-x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715475"/>
            <a:ext cx="3837000" cy="81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495" y="876275"/>
            <a:ext cx="3837000" cy="339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Swish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Mejoras en opción que ReLU en capas profundas.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Cambio suave en x=0, a comparación de ReLU.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valores negativos siguen aportando en comparación de ReLU.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 el aprendizaje de los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Útil en clasificación de </a:t>
            </a:r>
            <a:r>
              <a:rPr lang="es"/>
              <a:t>imágenes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Posteriormente:</a:t>
            </a:r>
            <a:r>
              <a:rPr lang="es"/>
              <a:t>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05" y="1225225"/>
            <a:ext cx="516959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Teoremas de convergencia.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Consideremos nuestro conjunto de datos en R</a:t>
            </a:r>
            <a:r>
              <a:rPr baseline="30000" lang="es"/>
              <a:t>n</a:t>
            </a:r>
            <a:r>
              <a:rPr lang="es"/>
              <a:t> y una función f de R</a:t>
            </a:r>
            <a:r>
              <a:rPr baseline="30000" lang="es"/>
              <a:t>n</a:t>
            </a:r>
            <a:r>
              <a:rPr lang="es"/>
              <a:t> a R</a:t>
            </a:r>
            <a:r>
              <a:rPr baseline="30000" lang="es"/>
              <a:t>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Si la función de activación no es un polinomio y es continua, entonces la sucesión de funciones obtenidas al aumentar las capas de la red neuronal convergen uniformemente a f en compactos de 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f es integrable </a:t>
            </a:r>
            <a:r>
              <a:rPr lang="es"/>
              <a:t>según</a:t>
            </a:r>
            <a:r>
              <a:rPr lang="es"/>
              <a:t> Lebsegue y usamos una función de activación ReLU, entonces la función de la red neuronal converge en norma L1 a f cuando avanza la anchura de la red neuronal.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75" y="3648300"/>
            <a:ext cx="3881749" cy="13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función usar?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las 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ReLU, la más común y recomendable para empezar.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Parametric ReLu para casos de neuronas muertas en ReLU.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Tanh para cuando es necesario tener activaciones centradas en 0.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600" y="2452050"/>
            <a:ext cx="4323150" cy="25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311700" y="315925"/>
            <a:ext cx="85206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las capas output: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Lineal para regresión.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Sigmoide para clasificación binaria.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SoftMax para clasificación multiclase.</a:t>
            </a:r>
            <a:endParaRPr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477813"/>
            <a:ext cx="55530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importante el contexto de los datos.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Playground: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https://playground.tensorflow.org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activación.	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función de activación de un nodo en una red neuronal es una función que calcula un output basado en sus inputs y pesos.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funciones de activación son el “cerebro” de las redes </a:t>
            </a:r>
            <a:r>
              <a:rPr lang="es"/>
              <a:t>neuronales</a:t>
            </a:r>
            <a:r>
              <a:rPr lang="es"/>
              <a:t>. </a:t>
            </a:r>
            <a:endParaRPr/>
          </a:p>
        </p:txBody>
      </p:sp>
      <p:pic>
        <p:nvPicPr>
          <p:cNvPr id="84" name="Google Shape;84;p16" title="[0,0,0,&quot;https://www.codecogs.com/eqnedit.php?latex=%5Cvarphi(w_1x_1%2Bw_2x_2%2B%5Cdots%2Bw_nx_n%2Bb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00" y="3159975"/>
            <a:ext cx="6094398" cy="4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[0,0,0,&quot;https://www.codecogs.com/eqnedit.php?latex=%5Cvarphi%3AR%5Crightarrow%20R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500" y="2571750"/>
            <a:ext cx="1873000" cy="3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funciones de activación?	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no usamos funciones de </a:t>
            </a:r>
            <a:r>
              <a:rPr lang="es"/>
              <a:t>activación</a:t>
            </a:r>
            <a:r>
              <a:rPr lang="es"/>
              <a:t> en cada nodo, entonces la salida de los nodos son </a:t>
            </a:r>
            <a:r>
              <a:rPr lang="es"/>
              <a:t>combinaciones</a:t>
            </a:r>
            <a:r>
              <a:rPr lang="es"/>
              <a:t> lineales de las entradas, pesos y sesgo.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99" y="2000051"/>
            <a:ext cx="5233848" cy="30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101613" y="1903950"/>
            <a:ext cx="2800200" cy="66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981800" y="2671900"/>
            <a:ext cx="1558200" cy="1300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315925"/>
            <a:ext cx="85206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lo que la red neuronal solo sería combinación lineal de los datos iniciales, todos los pesos y todos los sesgos.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05" y="1225225"/>
            <a:ext cx="5169595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3778000" y="2179600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78000" y="2833375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778000" y="3503875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109575" y="2833375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109575" y="2160400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109575" y="3506350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441150" y="2833375"/>
            <a:ext cx="966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incluir funciones de activación convertiría a la red neuronal en un modelo lineal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modelos lineales no son suficientemente buenos para describir muchos casos de los datos de la vida real.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450" y="2571750"/>
            <a:ext cx="2169700" cy="2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315925"/>
            <a:ext cx="85206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funciones de activación introducen la no linealidad para que las redes neuronales aprendan a tener mejores y más complejos mapeos de las entradas a las salidas.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muchas funciones de activación y veremos algunas más adelante.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crucial elegir la función de activación adecuada para que la red neuronal generalice de manera correcta y haga </a:t>
            </a:r>
            <a:r>
              <a:rPr lang="es"/>
              <a:t>predicciones correctas.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funciones de activación comunes.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