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3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LazyBots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Sfwr eng 4G06A &amp; Tron 4TB6a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292" y="1226312"/>
            <a:ext cx="3098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3360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b="1" dirty="0" smtClean="0"/>
              <a:t>Software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1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Integrate Alfred’s system to existing Point of Sale </a:t>
            </a:r>
            <a:r>
              <a:rPr lang="en-US" dirty="0"/>
              <a:t>S</a:t>
            </a:r>
            <a:r>
              <a:rPr lang="en-US" dirty="0" smtClean="0"/>
              <a:t>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42708" cy="402336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Karim </a:t>
            </a:r>
            <a:r>
              <a:rPr lang="en-US" dirty="0" err="1" smtClean="0"/>
              <a:t>Guirguik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</a:t>
            </a:r>
            <a:r>
              <a:rPr lang="en-US" dirty="0" err="1" smtClean="0"/>
              <a:t>Hemms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Marko Laban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Curtis Milo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Keyur</a:t>
            </a:r>
            <a:r>
              <a:rPr lang="en-US" dirty="0" smtClean="0"/>
              <a:t> Patel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Alexandra Rahman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49672" y="2183642"/>
            <a:ext cx="5977719" cy="337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 of the Team in alphabetical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2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A new take on a dumb waiter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self driving robot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drink dispenser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Alfred Interacts in Social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Restaurant Client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 user orders a drink via Android App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 will navigate to the customers table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correct drink will be dispensed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Alfred will return to Home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Alfred Interacts </a:t>
            </a:r>
            <a:r>
              <a:rPr lang="en-US" dirty="0" smtClean="0"/>
              <a:t>with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Restaurant Staff</a:t>
            </a:r>
          </a:p>
          <a:p>
            <a:pPr>
              <a:buFont typeface="Arial" charset="0"/>
              <a:buChar char="•"/>
            </a:pPr>
            <a:r>
              <a:rPr lang="en-US" dirty="0"/>
              <a:t>Staff will refill </a:t>
            </a:r>
            <a:r>
              <a:rPr lang="en-US" dirty="0" smtClean="0"/>
              <a:t>the drink containers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Staff will change out the power supply</a:t>
            </a:r>
            <a:endParaRPr lang="en-US" dirty="0"/>
          </a:p>
          <a:p>
            <a:r>
              <a:rPr lang="en-US" b="1" dirty="0"/>
              <a:t>Restaurant Management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create and modify restaurant layout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assign available drinks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view error reports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Management will be able to call Alfred to Home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96788" y="2169994"/>
            <a:ext cx="9089409" cy="326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Layout of the </a:t>
            </a:r>
            <a:r>
              <a:rPr lang="en-US" dirty="0" err="1" smtClean="0"/>
              <a:t>restsurant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0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Alfred </a:t>
            </a:r>
            <a:r>
              <a:rPr lang="en-US" smtClean="0"/>
              <a:t>in 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9367" y="2074460"/>
            <a:ext cx="9253182" cy="3534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Demo of Alfred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Mechanical Design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15633"/>
            <a:ext cx="4170599" cy="2662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4" y="2315632"/>
            <a:ext cx="2767347" cy="2662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681" y="2262715"/>
            <a:ext cx="3378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Magic Behind Alfred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Electrical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78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182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Retrospect</vt:lpstr>
      <vt:lpstr>LazyBots</vt:lpstr>
      <vt:lpstr>Meet the Team</vt:lpstr>
      <vt:lpstr>Meet Alfred</vt:lpstr>
      <vt:lpstr>How Alfred Interacts in Social Settings</vt:lpstr>
      <vt:lpstr>How Alfred Interacts with Staff</vt:lpstr>
      <vt:lpstr>Layout of Restaurant</vt:lpstr>
      <vt:lpstr>Alfred in Action</vt:lpstr>
      <vt:lpstr>The Magic Behind Alfred</vt:lpstr>
      <vt:lpstr>The Magic Behind Alfred</vt:lpstr>
      <vt:lpstr>The Magic Behind Alfred</vt:lpstr>
      <vt:lpstr>Future Enhancements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LazyBots</dc:title>
  <dc:creator>Alexandra Rahman</dc:creator>
  <cp:lastModifiedBy>Alexandra Rahman</cp:lastModifiedBy>
  <cp:revision>9</cp:revision>
  <dcterms:created xsi:type="dcterms:W3CDTF">2018-01-30T20:19:34Z</dcterms:created>
  <dcterms:modified xsi:type="dcterms:W3CDTF">2018-02-01T01:11:51Z</dcterms:modified>
</cp:coreProperties>
</file>