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73" d="100"/>
          <a:sy n="73" d="100"/>
        </p:scale>
        <p:origin x="3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LazyBots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Sfwr eng 4G06A &amp; Tron 4TB6a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292" y="1226312"/>
            <a:ext cx="3098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33607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Behind Alfred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b="1" dirty="0" smtClean="0"/>
              <a:t>Software Design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96" y="1845734"/>
            <a:ext cx="5253567" cy="434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Integrate Alfred’s system to existing Point of Sale </a:t>
            </a:r>
            <a:r>
              <a:rPr lang="en-US" dirty="0" smtClean="0"/>
              <a:t>Systems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Upgrading the Dispensing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10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7278" y="2022231"/>
            <a:ext cx="6974722" cy="43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42708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Karim </a:t>
            </a:r>
            <a:r>
              <a:rPr lang="en-US" dirty="0" err="1" smtClean="0"/>
              <a:t>Guirguik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</a:t>
            </a:r>
            <a:r>
              <a:rPr lang="en-US" dirty="0" err="1" smtClean="0"/>
              <a:t>Hemms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Marko Laban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Curtis Milo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Keyur</a:t>
            </a:r>
            <a:r>
              <a:rPr lang="en-US" dirty="0" smtClean="0"/>
              <a:t> Patel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Alexandra Rahman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Alfred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9672" y="2183642"/>
            <a:ext cx="5977719" cy="337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of the Team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Alfred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A new take on a dumb waiter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self driving robot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drink dispenser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4513" y="2165091"/>
            <a:ext cx="5336275" cy="338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Alfred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Alfred Interacts in Social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Restaurant Client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user orders a drink via Android App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Alfred will navigate to the customers table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correct drink will be dispensed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Alfred will return to Home 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5" b="92563" l="2684" r="93349">
                        <a14:foregroundMark x1="36989" y1="21125" x2="36989" y2="21125"/>
                        <a14:foregroundMark x1="29055" y1="5500" x2="29055" y2="5500"/>
                        <a14:foregroundMark x1="88915" y1="18438" x2="88915" y2="18438"/>
                        <a14:foregroundMark x1="57176" y1="86125" x2="57176" y2="86125"/>
                        <a14:foregroundMark x1="67561" y1="87625" x2="67561" y2="87625"/>
                        <a14:foregroundMark x1="75729" y1="87625" x2="75729" y2="87625"/>
                        <a14:foregroundMark x1="84364" y1="87375" x2="84364" y2="87375"/>
                        <a14:foregroundMark x1="89498" y1="87625" x2="89498" y2="87625"/>
                        <a14:foregroundMark x1="79930" y1="87625" x2="79930" y2="87625"/>
                        <a14:foregroundMark x1="87048" y1="87813" x2="87048" y2="87813"/>
                        <a14:foregroundMark x1="91482" y1="87375" x2="91482" y2="87375"/>
                        <a14:foregroundMark x1="30805" y1="38625" x2="30805" y2="38625"/>
                        <a14:foregroundMark x1="33956" y1="37688" x2="33956" y2="37688"/>
                        <a14:backgroundMark x1="21704" y1="55125" x2="21704" y2="55125"/>
                        <a14:backgroundMark x1="56009" y1="24750" x2="56009" y2="24750"/>
                        <a14:backgroundMark x1="56709" y1="25813" x2="56709" y2="25813"/>
                        <a14:backgroundMark x1="61494" y1="19563" x2="61494" y2="19563"/>
                        <a14:backgroundMark x1="30455" y1="10938" x2="30455" y2="10938"/>
                      </a14:backgroundRemoval>
                    </a14:imgEffect>
                  </a14:imgLayer>
                </a14:imgProps>
              </a:ext>
            </a:extLst>
          </a:blip>
          <a:srcRect b="6539"/>
          <a:stretch/>
        </p:blipFill>
        <p:spPr>
          <a:xfrm>
            <a:off x="8174200" y="2021580"/>
            <a:ext cx="2361591" cy="41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Alfred Interacts </a:t>
            </a:r>
            <a:r>
              <a:rPr lang="en-US" dirty="0" smtClean="0"/>
              <a:t>with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Restaurant Staff</a:t>
            </a:r>
          </a:p>
          <a:p>
            <a:pPr>
              <a:buFont typeface="Arial" charset="0"/>
              <a:buChar char="•"/>
            </a:pPr>
            <a:r>
              <a:rPr lang="en-US" dirty="0"/>
              <a:t>Staff will refill </a:t>
            </a:r>
            <a:r>
              <a:rPr lang="en-US" dirty="0" smtClean="0"/>
              <a:t>the drink containers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Staff will change out the power supply</a:t>
            </a:r>
            <a:endParaRPr lang="en-US" dirty="0"/>
          </a:p>
          <a:p>
            <a:r>
              <a:rPr lang="en-US" b="1" dirty="0"/>
              <a:t>Restaurant Management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Management will be able to create and modify restaurant layout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Management will be able to assign available drinks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Management will be able to view error reports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Management will be able to call Alfred to Home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Restaurant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96788" y="2169994"/>
            <a:ext cx="9089409" cy="326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 of the </a:t>
            </a:r>
            <a:r>
              <a:rPr lang="en-US" dirty="0" err="1" smtClean="0"/>
              <a:t>restsurant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Alfred </a:t>
            </a:r>
            <a:r>
              <a:rPr lang="en-US" smtClean="0"/>
              <a:t>in 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9367" y="2074460"/>
            <a:ext cx="9253182" cy="353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 of Alfred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Behind Alfred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Mechanical Design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5633"/>
            <a:ext cx="4170599" cy="2662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4" y="2315632"/>
            <a:ext cx="2767347" cy="2662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681" y="2262715"/>
            <a:ext cx="3378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Behind Alfred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Electrical Design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10554"/>
            <a:ext cx="4754709" cy="2661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2" b="16194"/>
          <a:stretch/>
        </p:blipFill>
        <p:spPr>
          <a:xfrm>
            <a:off x="3113295" y="4768195"/>
            <a:ext cx="5477387" cy="1569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67" y="2210554"/>
            <a:ext cx="4073013" cy="26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189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Retrospect</vt:lpstr>
      <vt:lpstr>LazyBots</vt:lpstr>
      <vt:lpstr>Meet the Team</vt:lpstr>
      <vt:lpstr>Meet Alfred</vt:lpstr>
      <vt:lpstr>How Alfred Interacts in Social Settings</vt:lpstr>
      <vt:lpstr>How Alfred Interacts with Staff</vt:lpstr>
      <vt:lpstr>Layout of Restaurant</vt:lpstr>
      <vt:lpstr>Alfred in Action</vt:lpstr>
      <vt:lpstr>The Magic Behind Alfred</vt:lpstr>
      <vt:lpstr>The Magic Behind Alfred</vt:lpstr>
      <vt:lpstr>The Magic Behind Alfred</vt:lpstr>
      <vt:lpstr>Future Enhancements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LazyBots</dc:title>
  <dc:creator>Alexandra Rahman</dc:creator>
  <cp:lastModifiedBy>Alexandra Rahman</cp:lastModifiedBy>
  <cp:revision>13</cp:revision>
  <dcterms:created xsi:type="dcterms:W3CDTF">2018-01-30T20:19:34Z</dcterms:created>
  <dcterms:modified xsi:type="dcterms:W3CDTF">2018-02-01T04:38:50Z</dcterms:modified>
</cp:coreProperties>
</file>