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7" r:id="rId5"/>
    <p:sldId id="265" r:id="rId6"/>
    <p:sldId id="273" r:id="rId7"/>
    <p:sldId id="264" r:id="rId8"/>
    <p:sldId id="274" r:id="rId9"/>
    <p:sldId id="275" r:id="rId10"/>
    <p:sldId id="276" r:id="rId11"/>
    <p:sldId id="277"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9" autoAdjust="0"/>
    <p:restoredTop sz="94660"/>
  </p:normalViewPr>
  <p:slideViewPr>
    <p:cSldViewPr snapToGrid="0">
      <p:cViewPr varScale="1">
        <p:scale>
          <a:sx n="128" d="100"/>
          <a:sy n="128" d="100"/>
        </p:scale>
        <p:origin x="4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58F28A-D0E0-4627-8488-B3CE0F67FF2C}" type="datetimeFigureOut">
              <a:rPr lang="en-AU" smtClean="0"/>
              <a:t>16/3/2022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A7107-B947-4192-88B9-778B4D560029}" type="slidenum">
              <a:rPr lang="en-AU" smtClean="0"/>
              <a:t>‹#›</a:t>
            </a:fld>
            <a:endParaRPr lang="en-AU"/>
          </a:p>
        </p:txBody>
      </p:sp>
    </p:spTree>
    <p:extLst>
      <p:ext uri="{BB962C8B-B14F-4D97-AF65-F5344CB8AC3E}">
        <p14:creationId xmlns:p14="http://schemas.microsoft.com/office/powerpoint/2010/main" val="3870632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4884-9BAF-4E7C-9FA7-1F089EF4978F}"/>
              </a:ext>
            </a:extLst>
          </p:cNvPr>
          <p:cNvSpPr>
            <a:spLocks noGrp="1"/>
          </p:cNvSpPr>
          <p:nvPr>
            <p:ph type="ctrTitle"/>
          </p:nvPr>
        </p:nvSpPr>
        <p:spPr>
          <a:xfrm>
            <a:off x="1524000" y="1122363"/>
            <a:ext cx="7774236" cy="2387600"/>
          </a:xfrm>
        </p:spPr>
        <p:txBody>
          <a:bodyPr anchor="b"/>
          <a:lstStyle>
            <a:lvl1pPr algn="l">
              <a:defRPr sz="6000" b="1"/>
            </a:lvl1pPr>
          </a:lstStyle>
          <a:p>
            <a:r>
              <a:rPr lang="en-US" dirty="0"/>
              <a:t>Click to edit Master title style</a:t>
            </a:r>
            <a:endParaRPr lang="en-AU" dirty="0"/>
          </a:p>
        </p:txBody>
      </p:sp>
      <p:sp>
        <p:nvSpPr>
          <p:cNvPr id="3" name="Subtitle 2">
            <a:extLst>
              <a:ext uri="{FF2B5EF4-FFF2-40B4-BE49-F238E27FC236}">
                <a16:creationId xmlns:a16="http://schemas.microsoft.com/office/drawing/2014/main" id="{BCA369D3-A673-4670-B148-523FB84C5474}"/>
              </a:ext>
            </a:extLst>
          </p:cNvPr>
          <p:cNvSpPr>
            <a:spLocks noGrp="1"/>
          </p:cNvSpPr>
          <p:nvPr>
            <p:ph type="subTitle" idx="1"/>
          </p:nvPr>
        </p:nvSpPr>
        <p:spPr>
          <a:xfrm>
            <a:off x="1524000" y="3602038"/>
            <a:ext cx="7774236"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AU" dirty="0"/>
          </a:p>
        </p:txBody>
      </p:sp>
      <p:sp>
        <p:nvSpPr>
          <p:cNvPr id="4" name="Date Placeholder 3">
            <a:extLst>
              <a:ext uri="{FF2B5EF4-FFF2-40B4-BE49-F238E27FC236}">
                <a16:creationId xmlns:a16="http://schemas.microsoft.com/office/drawing/2014/main" id="{3FF4F5E6-29AD-43D5-A8AE-120080416C6B}"/>
              </a:ext>
            </a:extLst>
          </p:cNvPr>
          <p:cNvSpPr>
            <a:spLocks noGrp="1"/>
          </p:cNvSpPr>
          <p:nvPr>
            <p:ph type="dt" sz="half" idx="10"/>
          </p:nvPr>
        </p:nvSpPr>
        <p:spPr/>
        <p:txBody>
          <a:bodyPr/>
          <a:lstStyle/>
          <a:p>
            <a:fld id="{38A47A2D-45B3-4ADB-A5CD-827EBE5DFC20}" type="datetime1">
              <a:rPr lang="en-AU" smtClean="0"/>
              <a:t>16/3/2022</a:t>
            </a:fld>
            <a:endParaRPr lang="en-AU"/>
          </a:p>
        </p:txBody>
      </p:sp>
      <p:sp>
        <p:nvSpPr>
          <p:cNvPr id="5" name="Footer Placeholder 4">
            <a:extLst>
              <a:ext uri="{FF2B5EF4-FFF2-40B4-BE49-F238E27FC236}">
                <a16:creationId xmlns:a16="http://schemas.microsoft.com/office/drawing/2014/main" id="{6950F509-BB3F-4F89-8F44-337EE98FBF5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F1CF62F-BCE7-4B6E-BE71-F69E3DA91372}"/>
              </a:ext>
            </a:extLst>
          </p:cNvPr>
          <p:cNvSpPr>
            <a:spLocks noGrp="1"/>
          </p:cNvSpPr>
          <p:nvPr>
            <p:ph type="sldNum" sz="quarter" idx="12"/>
          </p:nvPr>
        </p:nvSpPr>
        <p:spPr/>
        <p:txBody>
          <a:bodyPr/>
          <a:lstStyle/>
          <a:p>
            <a:fld id="{C378878F-F066-4907-83F5-485F9FD00528}" type="slidenum">
              <a:rPr lang="en-AU" smtClean="0"/>
              <a:t>‹#›</a:t>
            </a:fld>
            <a:endParaRPr lang="en-AU"/>
          </a:p>
        </p:txBody>
      </p:sp>
      <p:pic>
        <p:nvPicPr>
          <p:cNvPr id="10" name="Picture 9" descr="A picture containing icon&#10;&#10;Description automatically generated">
            <a:extLst>
              <a:ext uri="{FF2B5EF4-FFF2-40B4-BE49-F238E27FC236}">
                <a16:creationId xmlns:a16="http://schemas.microsoft.com/office/drawing/2014/main" id="{3E422F08-0346-403C-B166-EB12CB8F49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32983" y="412320"/>
            <a:ext cx="2489902" cy="1851465"/>
          </a:xfrm>
          <a:prstGeom prst="rect">
            <a:avLst/>
          </a:prstGeom>
        </p:spPr>
      </p:pic>
    </p:spTree>
    <p:extLst>
      <p:ext uri="{BB962C8B-B14F-4D97-AF65-F5344CB8AC3E}">
        <p14:creationId xmlns:p14="http://schemas.microsoft.com/office/powerpoint/2010/main" val="2954459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9D56D-812E-41FC-9962-41BE98F250A5}"/>
              </a:ext>
            </a:extLst>
          </p:cNvPr>
          <p:cNvSpPr>
            <a:spLocks noGrp="1"/>
          </p:cNvSpPr>
          <p:nvPr>
            <p:ph type="title"/>
          </p:nvPr>
        </p:nvSpPr>
        <p:spPr>
          <a:xfrm>
            <a:off x="838200" y="365125"/>
            <a:ext cx="8735458" cy="1325563"/>
          </a:xfrm>
        </p:spPr>
        <p:txBody>
          <a:bodyPr>
            <a:noAutofit/>
          </a:bodyPr>
          <a:lstStyle>
            <a:lvl1pPr>
              <a:defRPr sz="5400" b="1"/>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D9006F57-91EB-4692-96FE-319B856FCCE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C18165B6-63E6-4803-906C-F8209FDCC89B}"/>
              </a:ext>
            </a:extLst>
          </p:cNvPr>
          <p:cNvSpPr>
            <a:spLocks noGrp="1"/>
          </p:cNvSpPr>
          <p:nvPr>
            <p:ph type="dt" sz="half" idx="10"/>
          </p:nvPr>
        </p:nvSpPr>
        <p:spPr/>
        <p:txBody>
          <a:bodyPr/>
          <a:lstStyle>
            <a:lvl1pPr>
              <a:defRPr sz="1800"/>
            </a:lvl1pPr>
          </a:lstStyle>
          <a:p>
            <a:fld id="{F292F2B1-125D-4D7C-9A24-1C02BEDBA70A}" type="datetime1">
              <a:rPr lang="en-AU" smtClean="0"/>
              <a:pPr/>
              <a:t>16/3/2022</a:t>
            </a:fld>
            <a:endParaRPr lang="en-AU" dirty="0"/>
          </a:p>
        </p:txBody>
      </p:sp>
      <p:sp>
        <p:nvSpPr>
          <p:cNvPr id="5" name="Footer Placeholder 4">
            <a:extLst>
              <a:ext uri="{FF2B5EF4-FFF2-40B4-BE49-F238E27FC236}">
                <a16:creationId xmlns:a16="http://schemas.microsoft.com/office/drawing/2014/main" id="{130EC04F-7137-4B17-9C8C-6DDCADA7CAFE}"/>
              </a:ext>
            </a:extLst>
          </p:cNvPr>
          <p:cNvSpPr>
            <a:spLocks noGrp="1"/>
          </p:cNvSpPr>
          <p:nvPr>
            <p:ph type="ftr" sz="quarter" idx="11"/>
          </p:nvPr>
        </p:nvSpPr>
        <p:spPr/>
        <p:txBody>
          <a:bodyPr/>
          <a:lstStyle>
            <a:lvl1pPr>
              <a:defRPr sz="1800"/>
            </a:lvl1pPr>
          </a:lstStyle>
          <a:p>
            <a:endParaRPr lang="en-AU" dirty="0"/>
          </a:p>
        </p:txBody>
      </p:sp>
      <p:sp>
        <p:nvSpPr>
          <p:cNvPr id="6" name="Slide Number Placeholder 5">
            <a:extLst>
              <a:ext uri="{FF2B5EF4-FFF2-40B4-BE49-F238E27FC236}">
                <a16:creationId xmlns:a16="http://schemas.microsoft.com/office/drawing/2014/main" id="{06643D37-BC87-4C00-A494-39616DA2CF35}"/>
              </a:ext>
            </a:extLst>
          </p:cNvPr>
          <p:cNvSpPr>
            <a:spLocks noGrp="1"/>
          </p:cNvSpPr>
          <p:nvPr>
            <p:ph type="sldNum" sz="quarter" idx="12"/>
          </p:nvPr>
        </p:nvSpPr>
        <p:spPr/>
        <p:txBody>
          <a:bodyPr/>
          <a:lstStyle>
            <a:lvl1pPr>
              <a:defRPr sz="1800"/>
            </a:lvl1pPr>
          </a:lstStyle>
          <a:p>
            <a:fld id="{C378878F-F066-4907-83F5-485F9FD00528}" type="slidenum">
              <a:rPr lang="en-AU" smtClean="0"/>
              <a:pPr/>
              <a:t>‹#›</a:t>
            </a:fld>
            <a:endParaRPr lang="en-AU" dirty="0"/>
          </a:p>
        </p:txBody>
      </p:sp>
      <p:pic>
        <p:nvPicPr>
          <p:cNvPr id="8" name="Picture 7" descr="A picture containing icon&#10;&#10;Description automatically generated">
            <a:extLst>
              <a:ext uri="{FF2B5EF4-FFF2-40B4-BE49-F238E27FC236}">
                <a16:creationId xmlns:a16="http://schemas.microsoft.com/office/drawing/2014/main" id="{7CF69640-A1A5-43AA-B7D6-A8F5688A0E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1794" y="289776"/>
            <a:ext cx="1824210" cy="1356462"/>
          </a:xfrm>
          <a:prstGeom prst="rect">
            <a:avLst/>
          </a:prstGeom>
        </p:spPr>
      </p:pic>
    </p:spTree>
    <p:extLst>
      <p:ext uri="{BB962C8B-B14F-4D97-AF65-F5344CB8AC3E}">
        <p14:creationId xmlns:p14="http://schemas.microsoft.com/office/powerpoint/2010/main" val="909686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BB1F4-A5F1-4B2B-985C-97C29DE26D02}"/>
              </a:ext>
            </a:extLst>
          </p:cNvPr>
          <p:cNvSpPr>
            <a:spLocks noGrp="1"/>
          </p:cNvSpPr>
          <p:nvPr>
            <p:ph type="title"/>
          </p:nvPr>
        </p:nvSpPr>
        <p:spPr>
          <a:xfrm>
            <a:off x="831850" y="1709738"/>
            <a:ext cx="10515600" cy="2852737"/>
          </a:xfrm>
        </p:spPr>
        <p:txBody>
          <a:bodyPr anchor="b">
            <a:normAutofit/>
          </a:bodyPr>
          <a:lstStyle>
            <a:lvl1pPr>
              <a:defRPr sz="6000" b="1"/>
            </a:lvl1p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9A90837A-4F70-4A61-96F9-B893F48D1F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07A095-84F3-4527-BA06-401747E7A8A9}"/>
              </a:ext>
            </a:extLst>
          </p:cNvPr>
          <p:cNvSpPr>
            <a:spLocks noGrp="1"/>
          </p:cNvSpPr>
          <p:nvPr>
            <p:ph type="dt" sz="half" idx="10"/>
          </p:nvPr>
        </p:nvSpPr>
        <p:spPr/>
        <p:txBody>
          <a:bodyPr/>
          <a:lstStyle>
            <a:lvl1pPr>
              <a:defRPr sz="1800"/>
            </a:lvl1pPr>
          </a:lstStyle>
          <a:p>
            <a:fld id="{5903470C-8611-4185-B1E7-03444C1F5B72}" type="datetime1">
              <a:rPr lang="en-AU" smtClean="0"/>
              <a:pPr/>
              <a:t>16/3/2022</a:t>
            </a:fld>
            <a:endParaRPr lang="en-AU" dirty="0"/>
          </a:p>
        </p:txBody>
      </p:sp>
      <p:sp>
        <p:nvSpPr>
          <p:cNvPr id="5" name="Footer Placeholder 4">
            <a:extLst>
              <a:ext uri="{FF2B5EF4-FFF2-40B4-BE49-F238E27FC236}">
                <a16:creationId xmlns:a16="http://schemas.microsoft.com/office/drawing/2014/main" id="{DEDDD9EE-DB66-4EB2-B24E-134890594794}"/>
              </a:ext>
            </a:extLst>
          </p:cNvPr>
          <p:cNvSpPr>
            <a:spLocks noGrp="1"/>
          </p:cNvSpPr>
          <p:nvPr>
            <p:ph type="ftr" sz="quarter" idx="11"/>
          </p:nvPr>
        </p:nvSpPr>
        <p:spPr/>
        <p:txBody>
          <a:bodyPr/>
          <a:lstStyle>
            <a:lvl1pPr>
              <a:defRPr sz="1800"/>
            </a:lvl1pPr>
          </a:lstStyle>
          <a:p>
            <a:endParaRPr lang="en-AU"/>
          </a:p>
        </p:txBody>
      </p:sp>
      <p:sp>
        <p:nvSpPr>
          <p:cNvPr id="6" name="Slide Number Placeholder 5">
            <a:extLst>
              <a:ext uri="{FF2B5EF4-FFF2-40B4-BE49-F238E27FC236}">
                <a16:creationId xmlns:a16="http://schemas.microsoft.com/office/drawing/2014/main" id="{AA4E93DC-27F0-4D95-958C-1AAE74C34A96}"/>
              </a:ext>
            </a:extLst>
          </p:cNvPr>
          <p:cNvSpPr>
            <a:spLocks noGrp="1"/>
          </p:cNvSpPr>
          <p:nvPr>
            <p:ph type="sldNum" sz="quarter" idx="12"/>
          </p:nvPr>
        </p:nvSpPr>
        <p:spPr/>
        <p:txBody>
          <a:bodyPr/>
          <a:lstStyle>
            <a:lvl1pPr>
              <a:defRPr sz="1800"/>
            </a:lvl1pPr>
          </a:lstStyle>
          <a:p>
            <a:fld id="{C378878F-F066-4907-83F5-485F9FD00528}" type="slidenum">
              <a:rPr lang="en-AU" smtClean="0"/>
              <a:pPr/>
              <a:t>‹#›</a:t>
            </a:fld>
            <a:endParaRPr lang="en-AU"/>
          </a:p>
        </p:txBody>
      </p:sp>
      <p:pic>
        <p:nvPicPr>
          <p:cNvPr id="9" name="Picture 8" descr="A picture containing icon&#10;&#10;Description automatically generated">
            <a:extLst>
              <a:ext uri="{FF2B5EF4-FFF2-40B4-BE49-F238E27FC236}">
                <a16:creationId xmlns:a16="http://schemas.microsoft.com/office/drawing/2014/main" id="{055E5AC7-72DA-4C82-8144-53DCDAB6FDE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1794" y="289776"/>
            <a:ext cx="1824210" cy="1356462"/>
          </a:xfrm>
          <a:prstGeom prst="rect">
            <a:avLst/>
          </a:prstGeom>
        </p:spPr>
      </p:pic>
    </p:spTree>
    <p:extLst>
      <p:ext uri="{BB962C8B-B14F-4D97-AF65-F5344CB8AC3E}">
        <p14:creationId xmlns:p14="http://schemas.microsoft.com/office/powerpoint/2010/main" val="1920086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11F9-4199-4BB4-9F7A-EFFCA9E4E1D5}"/>
              </a:ext>
            </a:extLst>
          </p:cNvPr>
          <p:cNvSpPr>
            <a:spLocks noGrp="1"/>
          </p:cNvSpPr>
          <p:nvPr>
            <p:ph type="title"/>
          </p:nvPr>
        </p:nvSpPr>
        <p:spPr>
          <a:xfrm>
            <a:off x="838200" y="365125"/>
            <a:ext cx="8493090" cy="1325563"/>
          </a:xfrm>
        </p:spPr>
        <p:txBody>
          <a:bodyPr>
            <a:noAutofit/>
          </a:bodyPr>
          <a:lstStyle>
            <a:lvl1pPr>
              <a:defRPr sz="5400" b="1"/>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DD46CD88-6E4C-4C3B-8887-65456ACF48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83EED24-283A-4FF7-AC93-9E327EBD5E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16A929E2-DB50-4710-AA9D-9841CABBEF17}"/>
              </a:ext>
            </a:extLst>
          </p:cNvPr>
          <p:cNvSpPr>
            <a:spLocks noGrp="1"/>
          </p:cNvSpPr>
          <p:nvPr>
            <p:ph type="dt" sz="half" idx="10"/>
          </p:nvPr>
        </p:nvSpPr>
        <p:spPr/>
        <p:txBody>
          <a:bodyPr/>
          <a:lstStyle>
            <a:lvl1pPr>
              <a:defRPr sz="1800"/>
            </a:lvl1pPr>
          </a:lstStyle>
          <a:p>
            <a:fld id="{FDC8A4D4-7F45-4414-B5D3-809A11FFDA95}" type="datetime1">
              <a:rPr lang="en-AU" smtClean="0"/>
              <a:pPr/>
              <a:t>16/3/2022</a:t>
            </a:fld>
            <a:endParaRPr lang="en-AU"/>
          </a:p>
        </p:txBody>
      </p:sp>
      <p:sp>
        <p:nvSpPr>
          <p:cNvPr id="6" name="Footer Placeholder 5">
            <a:extLst>
              <a:ext uri="{FF2B5EF4-FFF2-40B4-BE49-F238E27FC236}">
                <a16:creationId xmlns:a16="http://schemas.microsoft.com/office/drawing/2014/main" id="{C217DA0D-ECF1-4832-AFCB-356A0501D2F0}"/>
              </a:ext>
            </a:extLst>
          </p:cNvPr>
          <p:cNvSpPr>
            <a:spLocks noGrp="1"/>
          </p:cNvSpPr>
          <p:nvPr>
            <p:ph type="ftr" sz="quarter" idx="11"/>
          </p:nvPr>
        </p:nvSpPr>
        <p:spPr/>
        <p:txBody>
          <a:bodyPr/>
          <a:lstStyle>
            <a:lvl1pPr>
              <a:defRPr sz="1800"/>
            </a:lvl1pPr>
          </a:lstStyle>
          <a:p>
            <a:endParaRPr lang="en-AU"/>
          </a:p>
        </p:txBody>
      </p:sp>
      <p:sp>
        <p:nvSpPr>
          <p:cNvPr id="7" name="Slide Number Placeholder 6">
            <a:extLst>
              <a:ext uri="{FF2B5EF4-FFF2-40B4-BE49-F238E27FC236}">
                <a16:creationId xmlns:a16="http://schemas.microsoft.com/office/drawing/2014/main" id="{E5A492EE-AE45-4020-8D4F-5A59E5621751}"/>
              </a:ext>
            </a:extLst>
          </p:cNvPr>
          <p:cNvSpPr>
            <a:spLocks noGrp="1"/>
          </p:cNvSpPr>
          <p:nvPr>
            <p:ph type="sldNum" sz="quarter" idx="12"/>
          </p:nvPr>
        </p:nvSpPr>
        <p:spPr/>
        <p:txBody>
          <a:bodyPr/>
          <a:lstStyle>
            <a:lvl1pPr>
              <a:defRPr sz="1800"/>
            </a:lvl1pPr>
          </a:lstStyle>
          <a:p>
            <a:fld id="{C378878F-F066-4907-83F5-485F9FD00528}" type="slidenum">
              <a:rPr lang="en-AU" smtClean="0"/>
              <a:pPr/>
              <a:t>‹#›</a:t>
            </a:fld>
            <a:endParaRPr lang="en-AU"/>
          </a:p>
        </p:txBody>
      </p:sp>
      <p:pic>
        <p:nvPicPr>
          <p:cNvPr id="10" name="Picture 9" descr="A picture containing icon&#10;&#10;Description automatically generated">
            <a:extLst>
              <a:ext uri="{FF2B5EF4-FFF2-40B4-BE49-F238E27FC236}">
                <a16:creationId xmlns:a16="http://schemas.microsoft.com/office/drawing/2014/main" id="{E25FD55E-9BD8-47DB-A22C-33C66170A5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1794" y="289776"/>
            <a:ext cx="1824210" cy="1356462"/>
          </a:xfrm>
          <a:prstGeom prst="rect">
            <a:avLst/>
          </a:prstGeom>
        </p:spPr>
      </p:pic>
    </p:spTree>
    <p:extLst>
      <p:ext uri="{BB962C8B-B14F-4D97-AF65-F5344CB8AC3E}">
        <p14:creationId xmlns:p14="http://schemas.microsoft.com/office/powerpoint/2010/main" val="2265724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ACDF-F4FA-4AAF-A82D-E2B72CCEF324}"/>
              </a:ext>
            </a:extLst>
          </p:cNvPr>
          <p:cNvSpPr>
            <a:spLocks noGrp="1"/>
          </p:cNvSpPr>
          <p:nvPr>
            <p:ph type="title"/>
          </p:nvPr>
        </p:nvSpPr>
        <p:spPr>
          <a:xfrm>
            <a:off x="839788" y="365125"/>
            <a:ext cx="8370313" cy="1325563"/>
          </a:xfrm>
        </p:spPr>
        <p:txBody>
          <a:bodyPr>
            <a:noAutofit/>
          </a:bodyPr>
          <a:lstStyle>
            <a:lvl1pPr>
              <a:defRPr sz="5400" b="1"/>
            </a:lvl1p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B0F63ED3-104B-44DC-876B-FA5C22300B20}"/>
              </a:ext>
            </a:extLst>
          </p:cNvPr>
          <p:cNvSpPr>
            <a:spLocks noGrp="1"/>
          </p:cNvSpPr>
          <p:nvPr>
            <p:ph type="body" idx="1"/>
          </p:nvPr>
        </p:nvSpPr>
        <p:spPr>
          <a:xfrm>
            <a:off x="839788" y="1854209"/>
            <a:ext cx="5157787" cy="6508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5237212-4EA8-484F-987E-56ED632954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0E0FF0E-845E-43A3-8846-6F171118B93D}"/>
              </a:ext>
            </a:extLst>
          </p:cNvPr>
          <p:cNvSpPr>
            <a:spLocks noGrp="1"/>
          </p:cNvSpPr>
          <p:nvPr>
            <p:ph type="body" sz="quarter" idx="3"/>
          </p:nvPr>
        </p:nvSpPr>
        <p:spPr>
          <a:xfrm>
            <a:off x="6172200" y="1854209"/>
            <a:ext cx="5183188" cy="6508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C30CE2-CF15-481C-8E02-CA42EAC9DE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1DA2B24-10DF-4B7C-B933-690AC4EB3E01}"/>
              </a:ext>
            </a:extLst>
          </p:cNvPr>
          <p:cNvSpPr>
            <a:spLocks noGrp="1"/>
          </p:cNvSpPr>
          <p:nvPr>
            <p:ph type="dt" sz="half" idx="10"/>
          </p:nvPr>
        </p:nvSpPr>
        <p:spPr/>
        <p:txBody>
          <a:bodyPr/>
          <a:lstStyle>
            <a:lvl1pPr>
              <a:defRPr sz="1800"/>
            </a:lvl1pPr>
          </a:lstStyle>
          <a:p>
            <a:fld id="{B1DFAC61-F7AD-4CF4-86C9-009767388F6C}" type="datetime1">
              <a:rPr lang="en-AU" smtClean="0"/>
              <a:pPr/>
              <a:t>16/3/2022</a:t>
            </a:fld>
            <a:endParaRPr lang="en-AU"/>
          </a:p>
        </p:txBody>
      </p:sp>
      <p:sp>
        <p:nvSpPr>
          <p:cNvPr id="8" name="Footer Placeholder 7">
            <a:extLst>
              <a:ext uri="{FF2B5EF4-FFF2-40B4-BE49-F238E27FC236}">
                <a16:creationId xmlns:a16="http://schemas.microsoft.com/office/drawing/2014/main" id="{A1217FD5-041E-403C-8A33-E6629AA7B93F}"/>
              </a:ext>
            </a:extLst>
          </p:cNvPr>
          <p:cNvSpPr>
            <a:spLocks noGrp="1"/>
          </p:cNvSpPr>
          <p:nvPr>
            <p:ph type="ftr" sz="quarter" idx="11"/>
          </p:nvPr>
        </p:nvSpPr>
        <p:spPr/>
        <p:txBody>
          <a:bodyPr/>
          <a:lstStyle>
            <a:lvl1pPr>
              <a:defRPr sz="1800"/>
            </a:lvl1pPr>
          </a:lstStyle>
          <a:p>
            <a:endParaRPr lang="en-AU"/>
          </a:p>
        </p:txBody>
      </p:sp>
      <p:sp>
        <p:nvSpPr>
          <p:cNvPr id="9" name="Slide Number Placeholder 8">
            <a:extLst>
              <a:ext uri="{FF2B5EF4-FFF2-40B4-BE49-F238E27FC236}">
                <a16:creationId xmlns:a16="http://schemas.microsoft.com/office/drawing/2014/main" id="{32329B5B-4147-4EF9-9CBE-95F96A5397F2}"/>
              </a:ext>
            </a:extLst>
          </p:cNvPr>
          <p:cNvSpPr>
            <a:spLocks noGrp="1"/>
          </p:cNvSpPr>
          <p:nvPr>
            <p:ph type="sldNum" sz="quarter" idx="12"/>
          </p:nvPr>
        </p:nvSpPr>
        <p:spPr/>
        <p:txBody>
          <a:bodyPr/>
          <a:lstStyle>
            <a:lvl1pPr>
              <a:defRPr sz="1800"/>
            </a:lvl1pPr>
          </a:lstStyle>
          <a:p>
            <a:fld id="{C378878F-F066-4907-83F5-485F9FD00528}" type="slidenum">
              <a:rPr lang="en-AU" smtClean="0"/>
              <a:pPr/>
              <a:t>‹#›</a:t>
            </a:fld>
            <a:endParaRPr lang="en-AU"/>
          </a:p>
        </p:txBody>
      </p:sp>
      <p:pic>
        <p:nvPicPr>
          <p:cNvPr id="11" name="Picture 10" descr="A picture containing icon&#10;&#10;Description automatically generated">
            <a:extLst>
              <a:ext uri="{FF2B5EF4-FFF2-40B4-BE49-F238E27FC236}">
                <a16:creationId xmlns:a16="http://schemas.microsoft.com/office/drawing/2014/main" id="{73735941-BC10-4493-8818-6D36B4E176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1794" y="289776"/>
            <a:ext cx="1824210" cy="1356462"/>
          </a:xfrm>
          <a:prstGeom prst="rect">
            <a:avLst/>
          </a:prstGeom>
        </p:spPr>
      </p:pic>
    </p:spTree>
    <p:extLst>
      <p:ext uri="{BB962C8B-B14F-4D97-AF65-F5344CB8AC3E}">
        <p14:creationId xmlns:p14="http://schemas.microsoft.com/office/powerpoint/2010/main" val="982791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60EC-E6B4-4633-8A1C-88AC7565F662}"/>
              </a:ext>
            </a:extLst>
          </p:cNvPr>
          <p:cNvSpPr>
            <a:spLocks noGrp="1"/>
          </p:cNvSpPr>
          <p:nvPr>
            <p:ph type="title"/>
          </p:nvPr>
        </p:nvSpPr>
        <p:spPr>
          <a:xfrm>
            <a:off x="838200" y="365125"/>
            <a:ext cx="8471053" cy="1325563"/>
          </a:xfrm>
        </p:spPr>
        <p:txBody>
          <a:bodyPr>
            <a:noAutofit/>
          </a:bodyPr>
          <a:lstStyle>
            <a:lvl1pPr>
              <a:defRPr sz="5400" b="1"/>
            </a:lvl1pPr>
          </a:lstStyle>
          <a:p>
            <a:r>
              <a:rPr lang="en-US" dirty="0"/>
              <a:t>Click to edit Master title style</a:t>
            </a:r>
            <a:endParaRPr lang="en-AU" dirty="0"/>
          </a:p>
        </p:txBody>
      </p:sp>
      <p:sp>
        <p:nvSpPr>
          <p:cNvPr id="3" name="Date Placeholder 2">
            <a:extLst>
              <a:ext uri="{FF2B5EF4-FFF2-40B4-BE49-F238E27FC236}">
                <a16:creationId xmlns:a16="http://schemas.microsoft.com/office/drawing/2014/main" id="{72FA3AEA-A82E-478B-BEA6-A44AEFBCEDE3}"/>
              </a:ext>
            </a:extLst>
          </p:cNvPr>
          <p:cNvSpPr>
            <a:spLocks noGrp="1"/>
          </p:cNvSpPr>
          <p:nvPr>
            <p:ph type="dt" sz="half" idx="10"/>
          </p:nvPr>
        </p:nvSpPr>
        <p:spPr/>
        <p:txBody>
          <a:bodyPr/>
          <a:lstStyle>
            <a:lvl1pPr>
              <a:defRPr sz="1800"/>
            </a:lvl1pPr>
          </a:lstStyle>
          <a:p>
            <a:fld id="{938DB706-801F-4DCA-A309-1733F87DC94D}" type="datetime1">
              <a:rPr lang="en-AU" smtClean="0"/>
              <a:pPr/>
              <a:t>16/3/2022</a:t>
            </a:fld>
            <a:endParaRPr lang="en-AU"/>
          </a:p>
        </p:txBody>
      </p:sp>
      <p:sp>
        <p:nvSpPr>
          <p:cNvPr id="4" name="Footer Placeholder 3">
            <a:extLst>
              <a:ext uri="{FF2B5EF4-FFF2-40B4-BE49-F238E27FC236}">
                <a16:creationId xmlns:a16="http://schemas.microsoft.com/office/drawing/2014/main" id="{1E47DF43-C7BD-4536-9D6D-E5FCE12990A1}"/>
              </a:ext>
            </a:extLst>
          </p:cNvPr>
          <p:cNvSpPr>
            <a:spLocks noGrp="1"/>
          </p:cNvSpPr>
          <p:nvPr>
            <p:ph type="ftr" sz="quarter" idx="11"/>
          </p:nvPr>
        </p:nvSpPr>
        <p:spPr/>
        <p:txBody>
          <a:bodyPr/>
          <a:lstStyle>
            <a:lvl1pPr>
              <a:defRPr sz="1800"/>
            </a:lvl1pPr>
          </a:lstStyle>
          <a:p>
            <a:endParaRPr lang="en-AU"/>
          </a:p>
        </p:txBody>
      </p:sp>
      <p:sp>
        <p:nvSpPr>
          <p:cNvPr id="5" name="Slide Number Placeholder 4">
            <a:extLst>
              <a:ext uri="{FF2B5EF4-FFF2-40B4-BE49-F238E27FC236}">
                <a16:creationId xmlns:a16="http://schemas.microsoft.com/office/drawing/2014/main" id="{D21B87A4-A714-496E-B52C-479B17B437EA}"/>
              </a:ext>
            </a:extLst>
          </p:cNvPr>
          <p:cNvSpPr>
            <a:spLocks noGrp="1"/>
          </p:cNvSpPr>
          <p:nvPr>
            <p:ph type="sldNum" sz="quarter" idx="12"/>
          </p:nvPr>
        </p:nvSpPr>
        <p:spPr/>
        <p:txBody>
          <a:bodyPr/>
          <a:lstStyle>
            <a:lvl1pPr>
              <a:defRPr sz="1800"/>
            </a:lvl1pPr>
          </a:lstStyle>
          <a:p>
            <a:fld id="{C378878F-F066-4907-83F5-485F9FD00528}" type="slidenum">
              <a:rPr lang="en-AU" smtClean="0"/>
              <a:pPr/>
              <a:t>‹#›</a:t>
            </a:fld>
            <a:endParaRPr lang="en-AU"/>
          </a:p>
        </p:txBody>
      </p:sp>
      <p:pic>
        <p:nvPicPr>
          <p:cNvPr id="8" name="Picture 7" descr="A picture containing icon&#10;&#10;Description automatically generated">
            <a:extLst>
              <a:ext uri="{FF2B5EF4-FFF2-40B4-BE49-F238E27FC236}">
                <a16:creationId xmlns:a16="http://schemas.microsoft.com/office/drawing/2014/main" id="{AD1785DE-F6B1-499D-92AF-78FABBADA7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1794" y="289776"/>
            <a:ext cx="1824210" cy="1356462"/>
          </a:xfrm>
          <a:prstGeom prst="rect">
            <a:avLst/>
          </a:prstGeom>
        </p:spPr>
      </p:pic>
    </p:spTree>
    <p:extLst>
      <p:ext uri="{BB962C8B-B14F-4D97-AF65-F5344CB8AC3E}">
        <p14:creationId xmlns:p14="http://schemas.microsoft.com/office/powerpoint/2010/main" val="13675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DC9742-0522-41FE-9AA4-3E76CDFE731F}"/>
              </a:ext>
            </a:extLst>
          </p:cNvPr>
          <p:cNvSpPr>
            <a:spLocks noGrp="1"/>
          </p:cNvSpPr>
          <p:nvPr>
            <p:ph type="dt" sz="half" idx="10"/>
          </p:nvPr>
        </p:nvSpPr>
        <p:spPr/>
        <p:txBody>
          <a:bodyPr/>
          <a:lstStyle>
            <a:lvl1pPr>
              <a:defRPr sz="1800"/>
            </a:lvl1pPr>
          </a:lstStyle>
          <a:p>
            <a:fld id="{BF4081B7-FE80-4913-A1DE-98EC98621E2A}" type="datetime1">
              <a:rPr lang="en-AU" smtClean="0"/>
              <a:pPr/>
              <a:t>16/3/2022</a:t>
            </a:fld>
            <a:endParaRPr lang="en-AU"/>
          </a:p>
        </p:txBody>
      </p:sp>
      <p:sp>
        <p:nvSpPr>
          <p:cNvPr id="3" name="Footer Placeholder 2">
            <a:extLst>
              <a:ext uri="{FF2B5EF4-FFF2-40B4-BE49-F238E27FC236}">
                <a16:creationId xmlns:a16="http://schemas.microsoft.com/office/drawing/2014/main" id="{9AECD222-912F-4B64-AA8F-CAA283185557}"/>
              </a:ext>
            </a:extLst>
          </p:cNvPr>
          <p:cNvSpPr>
            <a:spLocks noGrp="1"/>
          </p:cNvSpPr>
          <p:nvPr>
            <p:ph type="ftr" sz="quarter" idx="11"/>
          </p:nvPr>
        </p:nvSpPr>
        <p:spPr/>
        <p:txBody>
          <a:bodyPr/>
          <a:lstStyle>
            <a:lvl1pPr>
              <a:defRPr sz="1800"/>
            </a:lvl1pPr>
          </a:lstStyle>
          <a:p>
            <a:endParaRPr lang="en-AU"/>
          </a:p>
        </p:txBody>
      </p:sp>
      <p:sp>
        <p:nvSpPr>
          <p:cNvPr id="4" name="Slide Number Placeholder 3">
            <a:extLst>
              <a:ext uri="{FF2B5EF4-FFF2-40B4-BE49-F238E27FC236}">
                <a16:creationId xmlns:a16="http://schemas.microsoft.com/office/drawing/2014/main" id="{8EDF6CB6-BE06-4201-B6D2-526B0001FDE2}"/>
              </a:ext>
            </a:extLst>
          </p:cNvPr>
          <p:cNvSpPr>
            <a:spLocks noGrp="1"/>
          </p:cNvSpPr>
          <p:nvPr>
            <p:ph type="sldNum" sz="quarter" idx="12"/>
          </p:nvPr>
        </p:nvSpPr>
        <p:spPr/>
        <p:txBody>
          <a:bodyPr/>
          <a:lstStyle>
            <a:lvl1pPr>
              <a:defRPr sz="1800"/>
            </a:lvl1pPr>
          </a:lstStyle>
          <a:p>
            <a:fld id="{C378878F-F066-4907-83F5-485F9FD00528}" type="slidenum">
              <a:rPr lang="en-AU" smtClean="0"/>
              <a:pPr/>
              <a:t>‹#›</a:t>
            </a:fld>
            <a:endParaRPr lang="en-AU"/>
          </a:p>
        </p:txBody>
      </p:sp>
      <p:pic>
        <p:nvPicPr>
          <p:cNvPr id="7" name="Picture 6" descr="A picture containing icon&#10;&#10;Description automatically generated">
            <a:extLst>
              <a:ext uri="{FF2B5EF4-FFF2-40B4-BE49-F238E27FC236}">
                <a16:creationId xmlns:a16="http://schemas.microsoft.com/office/drawing/2014/main" id="{F0224B09-1A60-4D46-B3FC-95D207AB5D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1794" y="289776"/>
            <a:ext cx="1824210" cy="1356462"/>
          </a:xfrm>
          <a:prstGeom prst="rect">
            <a:avLst/>
          </a:prstGeom>
        </p:spPr>
      </p:pic>
    </p:spTree>
    <p:extLst>
      <p:ext uri="{BB962C8B-B14F-4D97-AF65-F5344CB8AC3E}">
        <p14:creationId xmlns:p14="http://schemas.microsoft.com/office/powerpoint/2010/main" val="2939540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3E8E-268C-4CAF-9AC8-36C03D52D675}"/>
              </a:ext>
            </a:extLst>
          </p:cNvPr>
          <p:cNvSpPr>
            <a:spLocks noGrp="1"/>
          </p:cNvSpPr>
          <p:nvPr>
            <p:ph type="title"/>
          </p:nvPr>
        </p:nvSpPr>
        <p:spPr>
          <a:xfrm>
            <a:off x="839788" y="457200"/>
            <a:ext cx="3932237" cy="1600200"/>
          </a:xfrm>
        </p:spPr>
        <p:txBody>
          <a:bodyPr anchor="b">
            <a:noAutofit/>
          </a:bodyPr>
          <a:lstStyle>
            <a:lvl1pPr>
              <a:defRPr sz="3600"/>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E0FFC48D-06A6-4CE4-98AC-E552ADB97AA4}"/>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Text Placeholder 3">
            <a:extLst>
              <a:ext uri="{FF2B5EF4-FFF2-40B4-BE49-F238E27FC236}">
                <a16:creationId xmlns:a16="http://schemas.microsoft.com/office/drawing/2014/main" id="{0034BD6E-6DE7-4A85-ABD8-D1B222E9F0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DF1A7-82FA-4D66-8B58-7F88A1FF73FD}"/>
              </a:ext>
            </a:extLst>
          </p:cNvPr>
          <p:cNvSpPr>
            <a:spLocks noGrp="1"/>
          </p:cNvSpPr>
          <p:nvPr>
            <p:ph type="dt" sz="half" idx="10"/>
          </p:nvPr>
        </p:nvSpPr>
        <p:spPr/>
        <p:txBody>
          <a:bodyPr/>
          <a:lstStyle>
            <a:lvl1pPr>
              <a:defRPr sz="1800"/>
            </a:lvl1pPr>
          </a:lstStyle>
          <a:p>
            <a:fld id="{F672001E-10BC-4750-B070-14D688AFE4AD}" type="datetime1">
              <a:rPr lang="en-AU" smtClean="0"/>
              <a:pPr/>
              <a:t>16/3/2022</a:t>
            </a:fld>
            <a:endParaRPr lang="en-AU"/>
          </a:p>
        </p:txBody>
      </p:sp>
      <p:sp>
        <p:nvSpPr>
          <p:cNvPr id="6" name="Footer Placeholder 5">
            <a:extLst>
              <a:ext uri="{FF2B5EF4-FFF2-40B4-BE49-F238E27FC236}">
                <a16:creationId xmlns:a16="http://schemas.microsoft.com/office/drawing/2014/main" id="{C381EEB8-70C6-44F4-96D7-E922224B5FE6}"/>
              </a:ext>
            </a:extLst>
          </p:cNvPr>
          <p:cNvSpPr>
            <a:spLocks noGrp="1"/>
          </p:cNvSpPr>
          <p:nvPr>
            <p:ph type="ftr" sz="quarter" idx="11"/>
          </p:nvPr>
        </p:nvSpPr>
        <p:spPr/>
        <p:txBody>
          <a:bodyPr/>
          <a:lstStyle>
            <a:lvl1pPr>
              <a:defRPr sz="1800"/>
            </a:lvl1pPr>
          </a:lstStyle>
          <a:p>
            <a:endParaRPr lang="en-AU"/>
          </a:p>
        </p:txBody>
      </p:sp>
      <p:sp>
        <p:nvSpPr>
          <p:cNvPr id="7" name="Slide Number Placeholder 6">
            <a:extLst>
              <a:ext uri="{FF2B5EF4-FFF2-40B4-BE49-F238E27FC236}">
                <a16:creationId xmlns:a16="http://schemas.microsoft.com/office/drawing/2014/main" id="{AE8A2481-8C04-4345-8842-EC4FD5BA6996}"/>
              </a:ext>
            </a:extLst>
          </p:cNvPr>
          <p:cNvSpPr>
            <a:spLocks noGrp="1"/>
          </p:cNvSpPr>
          <p:nvPr>
            <p:ph type="sldNum" sz="quarter" idx="12"/>
          </p:nvPr>
        </p:nvSpPr>
        <p:spPr/>
        <p:txBody>
          <a:bodyPr/>
          <a:lstStyle>
            <a:lvl1pPr>
              <a:defRPr sz="1800"/>
            </a:lvl1pPr>
          </a:lstStyle>
          <a:p>
            <a:fld id="{C378878F-F066-4907-83F5-485F9FD00528}" type="slidenum">
              <a:rPr lang="en-AU" smtClean="0"/>
              <a:pPr/>
              <a:t>‹#›</a:t>
            </a:fld>
            <a:endParaRPr lang="en-AU"/>
          </a:p>
        </p:txBody>
      </p:sp>
      <p:pic>
        <p:nvPicPr>
          <p:cNvPr id="10" name="Picture 9" descr="A picture containing icon&#10;&#10;Description automatically generated">
            <a:extLst>
              <a:ext uri="{FF2B5EF4-FFF2-40B4-BE49-F238E27FC236}">
                <a16:creationId xmlns:a16="http://schemas.microsoft.com/office/drawing/2014/main" id="{7597DF00-720D-4B1E-840E-03C040F73B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6612" y="4504588"/>
            <a:ext cx="1824210" cy="1356462"/>
          </a:xfrm>
          <a:prstGeom prst="rect">
            <a:avLst/>
          </a:prstGeom>
        </p:spPr>
      </p:pic>
    </p:spTree>
    <p:extLst>
      <p:ext uri="{BB962C8B-B14F-4D97-AF65-F5344CB8AC3E}">
        <p14:creationId xmlns:p14="http://schemas.microsoft.com/office/powerpoint/2010/main" val="305270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29888-041F-49A0-9127-469BB19543A9}"/>
              </a:ext>
            </a:extLst>
          </p:cNvPr>
          <p:cNvSpPr>
            <a:spLocks noGrp="1"/>
          </p:cNvSpPr>
          <p:nvPr>
            <p:ph type="title"/>
          </p:nvPr>
        </p:nvSpPr>
        <p:spPr>
          <a:xfrm>
            <a:off x="839788" y="457200"/>
            <a:ext cx="3932237" cy="1600200"/>
          </a:xfrm>
        </p:spPr>
        <p:txBody>
          <a:bodyPr anchor="b">
            <a:normAutofit/>
          </a:bodyPr>
          <a:lstStyle>
            <a:lvl1pPr>
              <a:defRPr sz="3600"/>
            </a:lvl1pPr>
          </a:lstStyle>
          <a:p>
            <a:r>
              <a:rPr lang="en-US" dirty="0"/>
              <a:t>Click to edit Master title style</a:t>
            </a:r>
            <a:endParaRPr lang="en-AU" dirty="0"/>
          </a:p>
        </p:txBody>
      </p:sp>
      <p:sp>
        <p:nvSpPr>
          <p:cNvPr id="3" name="Picture Placeholder 2">
            <a:extLst>
              <a:ext uri="{FF2B5EF4-FFF2-40B4-BE49-F238E27FC236}">
                <a16:creationId xmlns:a16="http://schemas.microsoft.com/office/drawing/2014/main" id="{D4D29AEF-870C-41D0-8661-455C2DA6F8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804AEC8-AB59-4B54-AAA4-9D8B012261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327EDB-E84A-4C67-BD89-6668412F7AC4}"/>
              </a:ext>
            </a:extLst>
          </p:cNvPr>
          <p:cNvSpPr>
            <a:spLocks noGrp="1"/>
          </p:cNvSpPr>
          <p:nvPr>
            <p:ph type="dt" sz="half" idx="10"/>
          </p:nvPr>
        </p:nvSpPr>
        <p:spPr/>
        <p:txBody>
          <a:bodyPr/>
          <a:lstStyle>
            <a:lvl1pPr>
              <a:defRPr sz="1800"/>
            </a:lvl1pPr>
          </a:lstStyle>
          <a:p>
            <a:fld id="{2F3E700E-CBBD-4342-A13C-D36EBDD7E8CC}" type="datetime1">
              <a:rPr lang="en-AU" smtClean="0"/>
              <a:pPr/>
              <a:t>16/3/2022</a:t>
            </a:fld>
            <a:endParaRPr lang="en-AU"/>
          </a:p>
        </p:txBody>
      </p:sp>
      <p:sp>
        <p:nvSpPr>
          <p:cNvPr id="6" name="Footer Placeholder 5">
            <a:extLst>
              <a:ext uri="{FF2B5EF4-FFF2-40B4-BE49-F238E27FC236}">
                <a16:creationId xmlns:a16="http://schemas.microsoft.com/office/drawing/2014/main" id="{76465827-5D66-476B-A06C-CBF2C1D85B02}"/>
              </a:ext>
            </a:extLst>
          </p:cNvPr>
          <p:cNvSpPr>
            <a:spLocks noGrp="1"/>
          </p:cNvSpPr>
          <p:nvPr>
            <p:ph type="ftr" sz="quarter" idx="11"/>
          </p:nvPr>
        </p:nvSpPr>
        <p:spPr/>
        <p:txBody>
          <a:bodyPr/>
          <a:lstStyle>
            <a:lvl1pPr>
              <a:defRPr sz="1800"/>
            </a:lvl1pPr>
          </a:lstStyle>
          <a:p>
            <a:endParaRPr lang="en-AU"/>
          </a:p>
        </p:txBody>
      </p:sp>
      <p:sp>
        <p:nvSpPr>
          <p:cNvPr id="7" name="Slide Number Placeholder 6">
            <a:extLst>
              <a:ext uri="{FF2B5EF4-FFF2-40B4-BE49-F238E27FC236}">
                <a16:creationId xmlns:a16="http://schemas.microsoft.com/office/drawing/2014/main" id="{56DA5AAC-8524-4407-B6A8-0E5CB395ECED}"/>
              </a:ext>
            </a:extLst>
          </p:cNvPr>
          <p:cNvSpPr>
            <a:spLocks noGrp="1"/>
          </p:cNvSpPr>
          <p:nvPr>
            <p:ph type="sldNum" sz="quarter" idx="12"/>
          </p:nvPr>
        </p:nvSpPr>
        <p:spPr/>
        <p:txBody>
          <a:bodyPr/>
          <a:lstStyle>
            <a:lvl1pPr>
              <a:defRPr sz="1800"/>
            </a:lvl1pPr>
          </a:lstStyle>
          <a:p>
            <a:fld id="{C378878F-F066-4907-83F5-485F9FD00528}" type="slidenum">
              <a:rPr lang="en-AU" smtClean="0"/>
              <a:pPr/>
              <a:t>‹#›</a:t>
            </a:fld>
            <a:endParaRPr lang="en-AU"/>
          </a:p>
        </p:txBody>
      </p:sp>
      <p:pic>
        <p:nvPicPr>
          <p:cNvPr id="9" name="Picture 8" descr="A picture containing icon&#10;&#10;Description automatically generated">
            <a:extLst>
              <a:ext uri="{FF2B5EF4-FFF2-40B4-BE49-F238E27FC236}">
                <a16:creationId xmlns:a16="http://schemas.microsoft.com/office/drawing/2014/main" id="{9E77A28C-56B0-4768-B154-979D9B87E7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6612" y="4504588"/>
            <a:ext cx="1824210" cy="1356462"/>
          </a:xfrm>
          <a:prstGeom prst="rect">
            <a:avLst/>
          </a:prstGeom>
        </p:spPr>
      </p:pic>
    </p:spTree>
    <p:extLst>
      <p:ext uri="{BB962C8B-B14F-4D97-AF65-F5344CB8AC3E}">
        <p14:creationId xmlns:p14="http://schemas.microsoft.com/office/powerpoint/2010/main" val="3961006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hape, polygon&#10;&#10;Description automatically generated">
            <a:extLst>
              <a:ext uri="{FF2B5EF4-FFF2-40B4-BE49-F238E27FC236}">
                <a16:creationId xmlns:a16="http://schemas.microsoft.com/office/drawing/2014/main" id="{D0DC60C4-C786-4ECA-B9C1-77518A0ABEFE}"/>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50571BC9-9D83-4873-AAF1-C1F3BBF12F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CFCE0C2A-6633-4F81-84FE-A1C936556F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4F26FE6-3C57-4B02-9A5D-5C2563A40B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6DCC0-C942-4110-A4F2-254B646C82C6}" type="datetime1">
              <a:rPr lang="en-AU" smtClean="0"/>
              <a:t>16/3/2022</a:t>
            </a:fld>
            <a:endParaRPr lang="en-AU"/>
          </a:p>
        </p:txBody>
      </p:sp>
      <p:sp>
        <p:nvSpPr>
          <p:cNvPr id="5" name="Footer Placeholder 4">
            <a:extLst>
              <a:ext uri="{FF2B5EF4-FFF2-40B4-BE49-F238E27FC236}">
                <a16:creationId xmlns:a16="http://schemas.microsoft.com/office/drawing/2014/main" id="{399670FA-B4BF-4F1C-9C26-969E197B9E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4D6A55B-E5E1-41AD-B459-9751DE64CA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8878F-F066-4907-83F5-485F9FD00528}" type="slidenum">
              <a:rPr lang="en-AU" smtClean="0"/>
              <a:t>‹#›</a:t>
            </a:fld>
            <a:endParaRPr lang="en-AU"/>
          </a:p>
        </p:txBody>
      </p:sp>
    </p:spTree>
    <p:extLst>
      <p:ext uri="{BB962C8B-B14F-4D97-AF65-F5344CB8AC3E}">
        <p14:creationId xmlns:p14="http://schemas.microsoft.com/office/powerpoint/2010/main" val="36073399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5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89B6A-55D1-4404-95DC-B516A70D57FC}"/>
              </a:ext>
            </a:extLst>
          </p:cNvPr>
          <p:cNvSpPr>
            <a:spLocks noGrp="1"/>
          </p:cNvSpPr>
          <p:nvPr>
            <p:ph type="ctrTitle"/>
          </p:nvPr>
        </p:nvSpPr>
        <p:spPr/>
        <p:txBody>
          <a:bodyPr/>
          <a:lstStyle/>
          <a:p>
            <a:r>
              <a:rPr lang="en-GB" b="1" dirty="0">
                <a:effectLst>
                  <a:innerShdw blurRad="63500" dist="50800" dir="2700000">
                    <a:prstClr val="black">
                      <a:alpha val="50000"/>
                    </a:prstClr>
                  </a:innerShdw>
                </a:effectLst>
              </a:rPr>
              <a:t>Introduction to Python</a:t>
            </a:r>
            <a:endParaRPr lang="en-AU" dirty="0">
              <a:effectLst>
                <a:innerShdw blurRad="63500" dist="50800" dir="2700000">
                  <a:prstClr val="black">
                    <a:alpha val="50000"/>
                  </a:prstClr>
                </a:innerShdw>
              </a:effectLst>
            </a:endParaRPr>
          </a:p>
        </p:txBody>
      </p:sp>
      <p:sp>
        <p:nvSpPr>
          <p:cNvPr id="3" name="Subtitle 2">
            <a:extLst>
              <a:ext uri="{FF2B5EF4-FFF2-40B4-BE49-F238E27FC236}">
                <a16:creationId xmlns:a16="http://schemas.microsoft.com/office/drawing/2014/main" id="{72BFC7EB-9D4D-46DE-98D6-20AF3641FDB6}"/>
              </a:ext>
            </a:extLst>
          </p:cNvPr>
          <p:cNvSpPr>
            <a:spLocks noGrp="1"/>
          </p:cNvSpPr>
          <p:nvPr>
            <p:ph type="subTitle" idx="1"/>
          </p:nvPr>
        </p:nvSpPr>
        <p:spPr>
          <a:xfrm>
            <a:off x="1526776" y="3936547"/>
            <a:ext cx="7249234" cy="1799089"/>
          </a:xfrm>
        </p:spPr>
        <p:txBody>
          <a:bodyPr>
            <a:normAutofit/>
          </a:bodyPr>
          <a:lstStyle/>
          <a:p>
            <a:r>
              <a:rPr lang="en-GB" sz="3200" dirty="0"/>
              <a:t>Powering your </a:t>
            </a:r>
            <a:r>
              <a:rPr lang="en-GB" sz="3200"/>
              <a:t>machine learning</a:t>
            </a:r>
            <a:endParaRPr lang="en-GB" sz="3200" dirty="0"/>
          </a:p>
        </p:txBody>
      </p:sp>
      <p:sp>
        <p:nvSpPr>
          <p:cNvPr id="5" name="Slide Number Placeholder 4">
            <a:extLst>
              <a:ext uri="{FF2B5EF4-FFF2-40B4-BE49-F238E27FC236}">
                <a16:creationId xmlns:a16="http://schemas.microsoft.com/office/drawing/2014/main" id="{7FE17B87-EE2B-466E-ADD7-9417D9AF80F5}"/>
              </a:ext>
            </a:extLst>
          </p:cNvPr>
          <p:cNvSpPr>
            <a:spLocks noGrp="1"/>
          </p:cNvSpPr>
          <p:nvPr>
            <p:ph type="sldNum" sz="quarter" idx="12"/>
          </p:nvPr>
        </p:nvSpPr>
        <p:spPr/>
        <p:txBody>
          <a:bodyPr/>
          <a:lstStyle/>
          <a:p>
            <a:fld id="{C378878F-F066-4907-83F5-485F9FD00528}" type="slidenum">
              <a:rPr lang="en-AU" smtClean="0"/>
              <a:t>1</a:t>
            </a:fld>
            <a:endParaRPr lang="en-AU"/>
          </a:p>
        </p:txBody>
      </p:sp>
      <p:pic>
        <p:nvPicPr>
          <p:cNvPr id="1026" name="Picture 2" descr="Python (programming language) - Wikipedia">
            <a:extLst>
              <a:ext uri="{FF2B5EF4-FFF2-40B4-BE49-F238E27FC236}">
                <a16:creationId xmlns:a16="http://schemas.microsoft.com/office/drawing/2014/main" id="{12ACCB55-9542-2642-81CD-E8A76ED9B7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4291" y="3586270"/>
            <a:ext cx="2693772" cy="2693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378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510B-94D0-4237-838B-3BAEC7847287}"/>
              </a:ext>
            </a:extLst>
          </p:cNvPr>
          <p:cNvSpPr>
            <a:spLocks noGrp="1"/>
          </p:cNvSpPr>
          <p:nvPr>
            <p:ph type="title"/>
          </p:nvPr>
        </p:nvSpPr>
        <p:spPr>
          <a:xfrm>
            <a:off x="838200" y="591479"/>
            <a:ext cx="8735458" cy="1325563"/>
          </a:xfrm>
        </p:spPr>
        <p:txBody>
          <a:bodyPr/>
          <a:lstStyle/>
          <a:p>
            <a:r>
              <a:rPr lang="en-GB" dirty="0"/>
              <a:t>Copyright Notice</a:t>
            </a:r>
            <a:endParaRPr lang="en-AU" dirty="0"/>
          </a:p>
        </p:txBody>
      </p:sp>
      <p:sp>
        <p:nvSpPr>
          <p:cNvPr id="3" name="Content Placeholder 2">
            <a:extLst>
              <a:ext uri="{FF2B5EF4-FFF2-40B4-BE49-F238E27FC236}">
                <a16:creationId xmlns:a16="http://schemas.microsoft.com/office/drawing/2014/main" id="{40806B56-5469-454B-9AE8-5351E816CBB1}"/>
              </a:ext>
            </a:extLst>
          </p:cNvPr>
          <p:cNvSpPr>
            <a:spLocks noGrp="1"/>
          </p:cNvSpPr>
          <p:nvPr>
            <p:ph idx="1"/>
          </p:nvPr>
        </p:nvSpPr>
        <p:spPr>
          <a:xfrm>
            <a:off x="838200" y="2096429"/>
            <a:ext cx="10515600" cy="4080534"/>
          </a:xfrm>
        </p:spPr>
        <p:txBody>
          <a:bodyPr>
            <a:normAutofit/>
          </a:bodyPr>
          <a:lstStyle/>
          <a:p>
            <a:pPr marL="0" indent="0">
              <a:buNone/>
            </a:pPr>
            <a:r>
              <a:rPr lang="en-GB" dirty="0"/>
              <a:t>The material within this presentation, excluding externally sourced images and animations, is fully owned by the Curtin Machine Learning Club. No redistributing, modification, nor commercialisation is allowed without written consent from the copyright holder.</a:t>
            </a:r>
          </a:p>
          <a:p>
            <a:pPr marL="0" indent="0">
              <a:buNone/>
            </a:pPr>
            <a:endParaRPr lang="en-GB" dirty="0"/>
          </a:p>
          <a:p>
            <a:pPr marL="0" indent="0">
              <a:buNone/>
            </a:pPr>
            <a:endParaRPr lang="en-GB" dirty="0"/>
          </a:p>
          <a:p>
            <a:pPr marL="0" indent="0">
              <a:buNone/>
            </a:pPr>
            <a:endParaRPr lang="en-GB" dirty="0"/>
          </a:p>
          <a:p>
            <a:pPr marL="0" indent="0">
              <a:buNone/>
            </a:pPr>
            <a:r>
              <a:rPr lang="en-GB" dirty="0"/>
              <a:t>Copyright © 2021 Curtin Machine Learning Club</a:t>
            </a:r>
            <a:endParaRPr lang="en-AU" dirty="0"/>
          </a:p>
        </p:txBody>
      </p:sp>
      <p:sp>
        <p:nvSpPr>
          <p:cNvPr id="4" name="Slide Number Placeholder 3">
            <a:extLst>
              <a:ext uri="{FF2B5EF4-FFF2-40B4-BE49-F238E27FC236}">
                <a16:creationId xmlns:a16="http://schemas.microsoft.com/office/drawing/2014/main" id="{85D38494-0B03-4EE9-A768-4252CD749EC7}"/>
              </a:ext>
            </a:extLst>
          </p:cNvPr>
          <p:cNvSpPr>
            <a:spLocks noGrp="1"/>
          </p:cNvSpPr>
          <p:nvPr>
            <p:ph type="sldNum" sz="quarter" idx="12"/>
          </p:nvPr>
        </p:nvSpPr>
        <p:spPr/>
        <p:txBody>
          <a:bodyPr/>
          <a:lstStyle/>
          <a:p>
            <a:fld id="{C378878F-F066-4907-83F5-485F9FD00528}" type="slidenum">
              <a:rPr lang="en-AU" smtClean="0"/>
              <a:pPr/>
              <a:t>2</a:t>
            </a:fld>
            <a:endParaRPr lang="en-AU" dirty="0"/>
          </a:p>
        </p:txBody>
      </p:sp>
    </p:spTree>
    <p:extLst>
      <p:ext uri="{BB962C8B-B14F-4D97-AF65-F5344CB8AC3E}">
        <p14:creationId xmlns:p14="http://schemas.microsoft.com/office/powerpoint/2010/main" val="99858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9DEF-4F63-4644-9AE0-1E576A2AB616}"/>
              </a:ext>
            </a:extLst>
          </p:cNvPr>
          <p:cNvSpPr>
            <a:spLocks noGrp="1"/>
          </p:cNvSpPr>
          <p:nvPr>
            <p:ph type="title"/>
          </p:nvPr>
        </p:nvSpPr>
        <p:spPr/>
        <p:txBody>
          <a:bodyPr/>
          <a:lstStyle/>
          <a:p>
            <a:r>
              <a:rPr lang="en-GB" dirty="0"/>
              <a:t>Acknowledgement of Country</a:t>
            </a:r>
          </a:p>
        </p:txBody>
      </p:sp>
      <p:sp>
        <p:nvSpPr>
          <p:cNvPr id="3" name="Content Placeholder 2">
            <a:extLst>
              <a:ext uri="{FF2B5EF4-FFF2-40B4-BE49-F238E27FC236}">
                <a16:creationId xmlns:a16="http://schemas.microsoft.com/office/drawing/2014/main" id="{1769B80F-ADC2-48AE-88BF-28F2AD459B85}"/>
              </a:ext>
            </a:extLst>
          </p:cNvPr>
          <p:cNvSpPr>
            <a:spLocks noGrp="1"/>
          </p:cNvSpPr>
          <p:nvPr>
            <p:ph idx="1"/>
          </p:nvPr>
        </p:nvSpPr>
        <p:spPr/>
        <p:txBody>
          <a:bodyPr/>
          <a:lstStyle/>
          <a:p>
            <a:pPr marL="0" indent="0">
              <a:lnSpc>
                <a:spcPct val="150000"/>
              </a:lnSpc>
              <a:buNone/>
            </a:pPr>
            <a:r>
              <a:rPr lang="en-US" dirty="0"/>
              <a:t>Curtin University would like to pay our respect to the Aboriginal and Torres Strait Islander members of our community by acknowledging the traditional owners of the land on which the Bentley Campus is located, the </a:t>
            </a:r>
            <a:r>
              <a:rPr lang="en-US" dirty="0" err="1"/>
              <a:t>Whadjuk</a:t>
            </a:r>
            <a:r>
              <a:rPr lang="en-US" dirty="0"/>
              <a:t> people of the Nyungar Nation; and on our Kalgoorlie Campus, the Wongutha people of the North-Eastern Goldfields, past, present, and emerging.</a:t>
            </a:r>
            <a:endParaRPr lang="en-GB" dirty="0"/>
          </a:p>
        </p:txBody>
      </p:sp>
      <p:sp>
        <p:nvSpPr>
          <p:cNvPr id="4" name="Slide Number Placeholder 3">
            <a:extLst>
              <a:ext uri="{FF2B5EF4-FFF2-40B4-BE49-F238E27FC236}">
                <a16:creationId xmlns:a16="http://schemas.microsoft.com/office/drawing/2014/main" id="{042C7A8E-F79C-486F-B434-7DA54DE5D9AD}"/>
              </a:ext>
            </a:extLst>
          </p:cNvPr>
          <p:cNvSpPr>
            <a:spLocks noGrp="1"/>
          </p:cNvSpPr>
          <p:nvPr>
            <p:ph type="sldNum" sz="quarter" idx="12"/>
          </p:nvPr>
        </p:nvSpPr>
        <p:spPr/>
        <p:txBody>
          <a:bodyPr/>
          <a:lstStyle/>
          <a:p>
            <a:fld id="{C378878F-F066-4907-83F5-485F9FD00528}" type="slidenum">
              <a:rPr lang="en-AU" smtClean="0"/>
              <a:pPr/>
              <a:t>3</a:t>
            </a:fld>
            <a:endParaRPr lang="en-AU" dirty="0"/>
          </a:p>
        </p:txBody>
      </p:sp>
    </p:spTree>
    <p:extLst>
      <p:ext uri="{BB962C8B-B14F-4D97-AF65-F5344CB8AC3E}">
        <p14:creationId xmlns:p14="http://schemas.microsoft.com/office/powerpoint/2010/main" val="3292453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D2047-A74A-4C6E-9BF9-336FEE421D33}"/>
              </a:ext>
            </a:extLst>
          </p:cNvPr>
          <p:cNvSpPr>
            <a:spLocks noGrp="1"/>
          </p:cNvSpPr>
          <p:nvPr>
            <p:ph type="title"/>
          </p:nvPr>
        </p:nvSpPr>
        <p:spPr/>
        <p:txBody>
          <a:bodyPr>
            <a:normAutofit/>
          </a:bodyPr>
          <a:lstStyle/>
          <a:p>
            <a:r>
              <a:rPr lang="en-GB" sz="5400" b="1" dirty="0"/>
              <a:t>Hardware Required</a:t>
            </a:r>
            <a:endParaRPr lang="en-AU" sz="5400" b="1" dirty="0"/>
          </a:p>
        </p:txBody>
      </p:sp>
      <p:pic>
        <p:nvPicPr>
          <p:cNvPr id="4" name="Picture 3" descr="A picture containing computer, sitting, computer, electronics&#10;&#10;Description automatically generated">
            <a:extLst>
              <a:ext uri="{FF2B5EF4-FFF2-40B4-BE49-F238E27FC236}">
                <a16:creationId xmlns:a16="http://schemas.microsoft.com/office/drawing/2014/main" id="{24C22E71-28B6-4E42-9550-455C6926C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314" y="2609300"/>
            <a:ext cx="4347794" cy="3042390"/>
          </a:xfrm>
          <a:prstGeom prst="rect">
            <a:avLst/>
          </a:prstGeom>
        </p:spPr>
      </p:pic>
      <p:pic>
        <p:nvPicPr>
          <p:cNvPr id="6" name="Picture 5" descr="Logo, company name&#10;&#10;Description automatically generated">
            <a:extLst>
              <a:ext uri="{FF2B5EF4-FFF2-40B4-BE49-F238E27FC236}">
                <a16:creationId xmlns:a16="http://schemas.microsoft.com/office/drawing/2014/main" id="{1E4B1577-3E7F-4BA3-A8AD-4107E3967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2856" y="2609300"/>
            <a:ext cx="3042390" cy="3042390"/>
          </a:xfrm>
          <a:prstGeom prst="roundRect">
            <a:avLst>
              <a:gd name="adj" fmla="val 4167"/>
            </a:avLst>
          </a:prstGeom>
          <a:solidFill>
            <a:srgbClr val="FFFFFF"/>
          </a:solidFill>
          <a:ln w="76200" cap="sq">
            <a:solidFill>
              <a:srgbClr val="292929"/>
            </a:solidFill>
            <a:miter lim="800000"/>
          </a:ln>
          <a:effectLst/>
          <a:scene3d>
            <a:camera prst="orthographicFront"/>
            <a:lightRig rig="threePt" dir="t">
              <a:rot lat="0" lon="0" rev="2700000"/>
            </a:lightRig>
          </a:scene3d>
          <a:sp3d>
            <a:bevelT h="38100"/>
            <a:contourClr>
              <a:srgbClr val="C0C0C0"/>
            </a:contourClr>
          </a:sp3d>
        </p:spPr>
      </p:pic>
      <p:sp>
        <p:nvSpPr>
          <p:cNvPr id="7" name="Slide Number Placeholder 6">
            <a:extLst>
              <a:ext uri="{FF2B5EF4-FFF2-40B4-BE49-F238E27FC236}">
                <a16:creationId xmlns:a16="http://schemas.microsoft.com/office/drawing/2014/main" id="{690C2B38-0583-43D3-A43B-08F33F4AB24F}"/>
              </a:ext>
            </a:extLst>
          </p:cNvPr>
          <p:cNvSpPr>
            <a:spLocks noGrp="1"/>
          </p:cNvSpPr>
          <p:nvPr>
            <p:ph type="sldNum" sz="quarter" idx="12"/>
          </p:nvPr>
        </p:nvSpPr>
        <p:spPr/>
        <p:txBody>
          <a:bodyPr/>
          <a:lstStyle/>
          <a:p>
            <a:fld id="{C378878F-F066-4907-83F5-485F9FD00528}" type="slidenum">
              <a:rPr lang="en-AU" smtClean="0"/>
              <a:t>4</a:t>
            </a:fld>
            <a:endParaRPr lang="en-AU"/>
          </a:p>
        </p:txBody>
      </p:sp>
    </p:spTree>
    <p:extLst>
      <p:ext uri="{BB962C8B-B14F-4D97-AF65-F5344CB8AC3E}">
        <p14:creationId xmlns:p14="http://schemas.microsoft.com/office/powerpoint/2010/main" val="42814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4720-9B28-344C-8BF3-1168BCFE59C3}"/>
              </a:ext>
            </a:extLst>
          </p:cNvPr>
          <p:cNvSpPr>
            <a:spLocks noGrp="1"/>
          </p:cNvSpPr>
          <p:nvPr>
            <p:ph type="title"/>
          </p:nvPr>
        </p:nvSpPr>
        <p:spPr/>
        <p:txBody>
          <a:bodyPr/>
          <a:lstStyle/>
          <a:p>
            <a:r>
              <a:rPr lang="en-US" dirty="0"/>
              <a:t>Python</a:t>
            </a:r>
          </a:p>
        </p:txBody>
      </p:sp>
      <p:sp>
        <p:nvSpPr>
          <p:cNvPr id="3" name="Slide Number Placeholder 2">
            <a:extLst>
              <a:ext uri="{FF2B5EF4-FFF2-40B4-BE49-F238E27FC236}">
                <a16:creationId xmlns:a16="http://schemas.microsoft.com/office/drawing/2014/main" id="{B83FB5E2-A96B-6240-8B55-40F9C663F695}"/>
              </a:ext>
            </a:extLst>
          </p:cNvPr>
          <p:cNvSpPr>
            <a:spLocks noGrp="1"/>
          </p:cNvSpPr>
          <p:nvPr>
            <p:ph type="sldNum" sz="quarter" idx="12"/>
          </p:nvPr>
        </p:nvSpPr>
        <p:spPr/>
        <p:txBody>
          <a:bodyPr/>
          <a:lstStyle/>
          <a:p>
            <a:fld id="{C378878F-F066-4907-83F5-485F9FD00528}" type="slidenum">
              <a:rPr lang="en-AU" smtClean="0"/>
              <a:pPr/>
              <a:t>5</a:t>
            </a:fld>
            <a:endParaRPr lang="en-AU"/>
          </a:p>
        </p:txBody>
      </p:sp>
      <p:sp>
        <p:nvSpPr>
          <p:cNvPr id="5" name="TextBox 4">
            <a:extLst>
              <a:ext uri="{FF2B5EF4-FFF2-40B4-BE49-F238E27FC236}">
                <a16:creationId xmlns:a16="http://schemas.microsoft.com/office/drawing/2014/main" id="{EE0310AB-50AA-AD4C-A61B-E7B8CEDF0315}"/>
              </a:ext>
            </a:extLst>
          </p:cNvPr>
          <p:cNvSpPr txBox="1"/>
          <p:nvPr/>
        </p:nvSpPr>
        <p:spPr>
          <a:xfrm>
            <a:off x="1133061" y="1828800"/>
            <a:ext cx="9581322" cy="4524315"/>
          </a:xfrm>
          <a:prstGeom prst="rect">
            <a:avLst/>
          </a:prstGeom>
          <a:noFill/>
        </p:spPr>
        <p:txBody>
          <a:bodyPr wrap="square" rtlCol="0">
            <a:spAutoFit/>
          </a:bodyPr>
          <a:lstStyle/>
          <a:p>
            <a:pPr marL="285750" indent="-285750">
              <a:buFont typeface="Arial" panose="020B0604020202020204" pitchFamily="34" charset="0"/>
              <a:buChar char="•"/>
            </a:pPr>
            <a:r>
              <a:rPr lang="en-US" sz="3600" dirty="0"/>
              <a:t>Easy to learn</a:t>
            </a:r>
          </a:p>
          <a:p>
            <a:pPr marL="285750" indent="-285750">
              <a:buFont typeface="Arial" panose="020B0604020202020204" pitchFamily="34" charset="0"/>
              <a:buChar char="•"/>
            </a:pPr>
            <a:r>
              <a:rPr lang="en-US" sz="3600" dirty="0"/>
              <a:t>Flexible and powerful</a:t>
            </a:r>
          </a:p>
          <a:p>
            <a:pPr marL="285750" indent="-285750">
              <a:buFont typeface="Arial" panose="020B0604020202020204" pitchFamily="34" charset="0"/>
              <a:buChar char="•"/>
            </a:pPr>
            <a:r>
              <a:rPr lang="en-US" sz="3600" dirty="0"/>
              <a:t>Lots of prepackaged modules suited towards scientific application</a:t>
            </a:r>
          </a:p>
          <a:p>
            <a:pPr marL="285750" indent="-285750">
              <a:buFont typeface="Arial" panose="020B0604020202020204" pitchFamily="34" charset="0"/>
              <a:buChar char="•"/>
            </a:pPr>
            <a:r>
              <a:rPr lang="en-US" sz="3600" dirty="0"/>
              <a:t>Lots of support with machine learning modules</a:t>
            </a:r>
          </a:p>
          <a:p>
            <a:pPr marL="285750" indent="-285750">
              <a:buFont typeface="Arial" panose="020B0604020202020204" pitchFamily="34" charset="0"/>
              <a:buChar char="•"/>
            </a:pPr>
            <a:r>
              <a:rPr lang="en-US" sz="3600" dirty="0"/>
              <a:t>Easily shared through notebooks</a:t>
            </a:r>
          </a:p>
          <a:p>
            <a:pPr marL="285750" indent="-285750">
              <a:buFont typeface="Arial" panose="020B0604020202020204" pitchFamily="34" charset="0"/>
              <a:buChar char="•"/>
            </a:pPr>
            <a:r>
              <a:rPr lang="en-US" sz="3600" dirty="0"/>
              <a:t>Free and cross platform</a:t>
            </a:r>
          </a:p>
        </p:txBody>
      </p:sp>
    </p:spTree>
    <p:extLst>
      <p:ext uri="{BB962C8B-B14F-4D97-AF65-F5344CB8AC3E}">
        <p14:creationId xmlns:p14="http://schemas.microsoft.com/office/powerpoint/2010/main" val="2865218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F8C4-C75B-0445-B5C3-CE1DEA924BFE}"/>
              </a:ext>
            </a:extLst>
          </p:cNvPr>
          <p:cNvSpPr>
            <a:spLocks noGrp="1"/>
          </p:cNvSpPr>
          <p:nvPr>
            <p:ph type="title"/>
          </p:nvPr>
        </p:nvSpPr>
        <p:spPr/>
        <p:txBody>
          <a:bodyPr/>
          <a:lstStyle/>
          <a:p>
            <a:r>
              <a:rPr lang="en-US" dirty="0"/>
              <a:t>About Python</a:t>
            </a:r>
          </a:p>
        </p:txBody>
      </p:sp>
      <p:sp>
        <p:nvSpPr>
          <p:cNvPr id="3" name="Slide Number Placeholder 2">
            <a:extLst>
              <a:ext uri="{FF2B5EF4-FFF2-40B4-BE49-F238E27FC236}">
                <a16:creationId xmlns:a16="http://schemas.microsoft.com/office/drawing/2014/main" id="{0911ED6C-142A-0A48-AC58-1753B06461B7}"/>
              </a:ext>
            </a:extLst>
          </p:cNvPr>
          <p:cNvSpPr>
            <a:spLocks noGrp="1"/>
          </p:cNvSpPr>
          <p:nvPr>
            <p:ph type="sldNum" sz="quarter" idx="12"/>
          </p:nvPr>
        </p:nvSpPr>
        <p:spPr/>
        <p:txBody>
          <a:bodyPr/>
          <a:lstStyle/>
          <a:p>
            <a:fld id="{C378878F-F066-4907-83F5-485F9FD00528}" type="slidenum">
              <a:rPr lang="en-AU" smtClean="0"/>
              <a:pPr/>
              <a:t>6</a:t>
            </a:fld>
            <a:endParaRPr lang="en-AU"/>
          </a:p>
        </p:txBody>
      </p:sp>
      <p:sp>
        <p:nvSpPr>
          <p:cNvPr id="4" name="TextBox 3">
            <a:extLst>
              <a:ext uri="{FF2B5EF4-FFF2-40B4-BE49-F238E27FC236}">
                <a16:creationId xmlns:a16="http://schemas.microsoft.com/office/drawing/2014/main" id="{5F3FECD1-EEC0-C64A-95A0-0CA7954781A5}"/>
              </a:ext>
            </a:extLst>
          </p:cNvPr>
          <p:cNvSpPr txBox="1"/>
          <p:nvPr/>
        </p:nvSpPr>
        <p:spPr>
          <a:xfrm>
            <a:off x="838200" y="2126974"/>
            <a:ext cx="10194235" cy="2554545"/>
          </a:xfrm>
          <a:prstGeom prst="rect">
            <a:avLst/>
          </a:prstGeom>
          <a:noFill/>
        </p:spPr>
        <p:txBody>
          <a:bodyPr wrap="square" rtlCol="0">
            <a:spAutoFit/>
          </a:bodyPr>
          <a:lstStyle/>
          <a:p>
            <a:pPr marL="285750" indent="-285750">
              <a:buFont typeface="Arial" panose="020B0604020202020204" pitchFamily="34" charset="0"/>
              <a:buChar char="•"/>
            </a:pPr>
            <a:r>
              <a:rPr lang="en-US" sz="3200" dirty="0"/>
              <a:t>Was first released in 1991 as a hobby project named after Monty Python.</a:t>
            </a:r>
          </a:p>
          <a:p>
            <a:pPr marL="285750" indent="-285750">
              <a:buFont typeface="Arial" panose="020B0604020202020204" pitchFamily="34" charset="0"/>
              <a:buChar char="•"/>
            </a:pPr>
            <a:r>
              <a:rPr lang="en-US" sz="3200" dirty="0"/>
              <a:t>Free and open-source with continued development</a:t>
            </a:r>
          </a:p>
          <a:p>
            <a:pPr marL="285750" indent="-285750">
              <a:buFont typeface="Arial" panose="020B0604020202020204" pitchFamily="34" charset="0"/>
              <a:buChar char="•"/>
            </a:pPr>
            <a:r>
              <a:rPr lang="en-US" sz="3200" dirty="0"/>
              <a:t>Is an interpreted language, meaning the code is not compiled but instead compiled as it is run.</a:t>
            </a:r>
            <a:endParaRPr lang="en-US" sz="2000" dirty="0"/>
          </a:p>
        </p:txBody>
      </p:sp>
    </p:spTree>
    <p:extLst>
      <p:ext uri="{BB962C8B-B14F-4D97-AF65-F5344CB8AC3E}">
        <p14:creationId xmlns:p14="http://schemas.microsoft.com/office/powerpoint/2010/main" val="316669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D055-378F-D143-BA93-D3597BE6BE26}"/>
              </a:ext>
            </a:extLst>
          </p:cNvPr>
          <p:cNvSpPr>
            <a:spLocks noGrp="1"/>
          </p:cNvSpPr>
          <p:nvPr>
            <p:ph type="title"/>
          </p:nvPr>
        </p:nvSpPr>
        <p:spPr/>
        <p:txBody>
          <a:bodyPr/>
          <a:lstStyle/>
          <a:p>
            <a:r>
              <a:rPr lang="en-US" dirty="0" err="1"/>
              <a:t>Jupyter</a:t>
            </a:r>
            <a:r>
              <a:rPr lang="en-US" dirty="0"/>
              <a:t> Notebook</a:t>
            </a:r>
          </a:p>
        </p:txBody>
      </p:sp>
      <p:sp>
        <p:nvSpPr>
          <p:cNvPr id="3" name="Slide Number Placeholder 2">
            <a:extLst>
              <a:ext uri="{FF2B5EF4-FFF2-40B4-BE49-F238E27FC236}">
                <a16:creationId xmlns:a16="http://schemas.microsoft.com/office/drawing/2014/main" id="{A1AD38D8-849E-3E41-A80F-A9C4E015BA5C}"/>
              </a:ext>
            </a:extLst>
          </p:cNvPr>
          <p:cNvSpPr>
            <a:spLocks noGrp="1"/>
          </p:cNvSpPr>
          <p:nvPr>
            <p:ph type="sldNum" sz="quarter" idx="12"/>
          </p:nvPr>
        </p:nvSpPr>
        <p:spPr/>
        <p:txBody>
          <a:bodyPr/>
          <a:lstStyle/>
          <a:p>
            <a:fld id="{C378878F-F066-4907-83F5-485F9FD00528}" type="slidenum">
              <a:rPr lang="en-AU" smtClean="0"/>
              <a:pPr/>
              <a:t>7</a:t>
            </a:fld>
            <a:endParaRPr lang="en-AU"/>
          </a:p>
        </p:txBody>
      </p:sp>
      <p:sp>
        <p:nvSpPr>
          <p:cNvPr id="4" name="TextBox 3">
            <a:extLst>
              <a:ext uri="{FF2B5EF4-FFF2-40B4-BE49-F238E27FC236}">
                <a16:creationId xmlns:a16="http://schemas.microsoft.com/office/drawing/2014/main" id="{E72A860A-E8EA-9A42-8533-65D636F731A3}"/>
              </a:ext>
            </a:extLst>
          </p:cNvPr>
          <p:cNvSpPr txBox="1"/>
          <p:nvPr/>
        </p:nvSpPr>
        <p:spPr>
          <a:xfrm>
            <a:off x="838200" y="1997765"/>
            <a:ext cx="10343322" cy="2862322"/>
          </a:xfrm>
          <a:prstGeom prst="rect">
            <a:avLst/>
          </a:prstGeom>
          <a:noFill/>
        </p:spPr>
        <p:txBody>
          <a:bodyPr wrap="square" rtlCol="0">
            <a:spAutoFit/>
          </a:bodyPr>
          <a:lstStyle/>
          <a:p>
            <a:pPr marL="285750" indent="-285750">
              <a:buFont typeface="Arial" panose="020B0604020202020204" pitchFamily="34" charset="0"/>
              <a:buChar char="•"/>
            </a:pPr>
            <a:r>
              <a:rPr lang="en-US" sz="3600" dirty="0" err="1"/>
              <a:t>Jupyer</a:t>
            </a:r>
            <a:r>
              <a:rPr lang="en-US" sz="3600" dirty="0"/>
              <a:t> notebook is just one of many ways to run python. </a:t>
            </a:r>
          </a:p>
          <a:p>
            <a:pPr marL="285750" indent="-285750">
              <a:buFont typeface="Arial" panose="020B0604020202020204" pitchFamily="34" charset="0"/>
              <a:buChar char="•"/>
            </a:pPr>
            <a:r>
              <a:rPr lang="en-US" sz="3600" dirty="0"/>
              <a:t>We can also use the terminal</a:t>
            </a:r>
          </a:p>
          <a:p>
            <a:pPr marL="285750" indent="-285750">
              <a:buFont typeface="Arial" panose="020B0604020202020204" pitchFamily="34" charset="0"/>
              <a:buChar char="•"/>
            </a:pPr>
            <a:r>
              <a:rPr lang="en-US" sz="3600" dirty="0"/>
              <a:t>Now open up google </a:t>
            </a:r>
            <a:r>
              <a:rPr lang="en-US" sz="3600" dirty="0" err="1"/>
              <a:t>colab</a:t>
            </a:r>
            <a:r>
              <a:rPr lang="en-US" sz="3600" dirty="0"/>
              <a:t> to open the notebook.</a:t>
            </a:r>
          </a:p>
        </p:txBody>
      </p:sp>
    </p:spTree>
    <p:extLst>
      <p:ext uri="{BB962C8B-B14F-4D97-AF65-F5344CB8AC3E}">
        <p14:creationId xmlns:p14="http://schemas.microsoft.com/office/powerpoint/2010/main" val="2237376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17A99-F051-3D42-867D-F35D4094FBB4}"/>
              </a:ext>
            </a:extLst>
          </p:cNvPr>
          <p:cNvSpPr>
            <a:spLocks noGrp="1"/>
          </p:cNvSpPr>
          <p:nvPr>
            <p:ph type="title"/>
          </p:nvPr>
        </p:nvSpPr>
        <p:spPr/>
        <p:txBody>
          <a:bodyPr/>
          <a:lstStyle/>
          <a:p>
            <a:r>
              <a:rPr lang="en-US" dirty="0"/>
              <a:t>What’s next?</a:t>
            </a:r>
          </a:p>
        </p:txBody>
      </p:sp>
      <p:sp>
        <p:nvSpPr>
          <p:cNvPr id="3" name="Slide Number Placeholder 2">
            <a:extLst>
              <a:ext uri="{FF2B5EF4-FFF2-40B4-BE49-F238E27FC236}">
                <a16:creationId xmlns:a16="http://schemas.microsoft.com/office/drawing/2014/main" id="{78DADE6A-F290-B94F-B60A-3202509A3E55}"/>
              </a:ext>
            </a:extLst>
          </p:cNvPr>
          <p:cNvSpPr>
            <a:spLocks noGrp="1"/>
          </p:cNvSpPr>
          <p:nvPr>
            <p:ph type="sldNum" sz="quarter" idx="12"/>
          </p:nvPr>
        </p:nvSpPr>
        <p:spPr/>
        <p:txBody>
          <a:bodyPr/>
          <a:lstStyle/>
          <a:p>
            <a:fld id="{C378878F-F066-4907-83F5-485F9FD00528}" type="slidenum">
              <a:rPr lang="en-AU" smtClean="0"/>
              <a:pPr/>
              <a:t>8</a:t>
            </a:fld>
            <a:endParaRPr lang="en-AU"/>
          </a:p>
        </p:txBody>
      </p:sp>
      <p:pic>
        <p:nvPicPr>
          <p:cNvPr id="6" name="Picture 5" descr="A screenshot of a computer&#10;&#10;Description automatically generated with low confidence">
            <a:extLst>
              <a:ext uri="{FF2B5EF4-FFF2-40B4-BE49-F238E27FC236}">
                <a16:creationId xmlns:a16="http://schemas.microsoft.com/office/drawing/2014/main" id="{7F4703A1-6705-3047-90E5-B0A83E3EE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972" y="1508984"/>
            <a:ext cx="5302628" cy="4983891"/>
          </a:xfrm>
          <a:prstGeom prst="rect">
            <a:avLst/>
          </a:prstGeom>
        </p:spPr>
      </p:pic>
    </p:spTree>
    <p:extLst>
      <p:ext uri="{BB962C8B-B14F-4D97-AF65-F5344CB8AC3E}">
        <p14:creationId xmlns:p14="http://schemas.microsoft.com/office/powerpoint/2010/main" val="1466907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BA710-7BB8-B443-85B2-A4462040162B}"/>
              </a:ext>
            </a:extLst>
          </p:cNvPr>
          <p:cNvSpPr>
            <a:spLocks noGrp="1"/>
          </p:cNvSpPr>
          <p:nvPr>
            <p:ph type="title"/>
          </p:nvPr>
        </p:nvSpPr>
        <p:spPr/>
        <p:txBody>
          <a:bodyPr/>
          <a:lstStyle/>
          <a:p>
            <a:r>
              <a:rPr lang="en-US" dirty="0"/>
              <a:t>Make sure to signup!</a:t>
            </a:r>
          </a:p>
        </p:txBody>
      </p:sp>
      <p:sp>
        <p:nvSpPr>
          <p:cNvPr id="3" name="Slide Number Placeholder 2">
            <a:extLst>
              <a:ext uri="{FF2B5EF4-FFF2-40B4-BE49-F238E27FC236}">
                <a16:creationId xmlns:a16="http://schemas.microsoft.com/office/drawing/2014/main" id="{EA34FE93-6AF8-B241-8E78-A1F0BF0F5CF0}"/>
              </a:ext>
            </a:extLst>
          </p:cNvPr>
          <p:cNvSpPr>
            <a:spLocks noGrp="1"/>
          </p:cNvSpPr>
          <p:nvPr>
            <p:ph type="sldNum" sz="quarter" idx="12"/>
          </p:nvPr>
        </p:nvSpPr>
        <p:spPr/>
        <p:txBody>
          <a:bodyPr/>
          <a:lstStyle/>
          <a:p>
            <a:fld id="{C378878F-F066-4907-83F5-485F9FD00528}" type="slidenum">
              <a:rPr lang="en-AU" smtClean="0"/>
              <a:pPr/>
              <a:t>9</a:t>
            </a:fld>
            <a:endParaRPr lang="en-AU"/>
          </a:p>
        </p:txBody>
      </p:sp>
      <p:sp>
        <p:nvSpPr>
          <p:cNvPr id="4" name="TextBox 3">
            <a:extLst>
              <a:ext uri="{FF2B5EF4-FFF2-40B4-BE49-F238E27FC236}">
                <a16:creationId xmlns:a16="http://schemas.microsoft.com/office/drawing/2014/main" id="{1729A3E2-9EF3-FD4F-98E7-8AF34D0AE4D0}"/>
              </a:ext>
            </a:extLst>
          </p:cNvPr>
          <p:cNvSpPr txBox="1"/>
          <p:nvPr/>
        </p:nvSpPr>
        <p:spPr>
          <a:xfrm>
            <a:off x="387626" y="1690688"/>
            <a:ext cx="8921627" cy="646331"/>
          </a:xfrm>
          <a:prstGeom prst="rect">
            <a:avLst/>
          </a:prstGeom>
          <a:noFill/>
        </p:spPr>
        <p:txBody>
          <a:bodyPr wrap="square" rtlCol="0">
            <a:spAutoFit/>
          </a:bodyPr>
          <a:lstStyle/>
          <a:p>
            <a:r>
              <a:rPr lang="en-US" sz="3600" dirty="0"/>
              <a:t>If you haven’t yet signed up you can below</a:t>
            </a:r>
            <a:r>
              <a:rPr lang="en-US" dirty="0"/>
              <a:t>.</a:t>
            </a:r>
          </a:p>
        </p:txBody>
      </p:sp>
      <p:pic>
        <p:nvPicPr>
          <p:cNvPr id="6" name="Picture 5" descr="Graphical user interface, text&#10;&#10;Description automatically generated">
            <a:extLst>
              <a:ext uri="{FF2B5EF4-FFF2-40B4-BE49-F238E27FC236}">
                <a16:creationId xmlns:a16="http://schemas.microsoft.com/office/drawing/2014/main" id="{FA157F2D-507F-C745-8176-2424DC4A0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399" y="2744029"/>
            <a:ext cx="7112000" cy="2781300"/>
          </a:xfrm>
          <a:prstGeom prst="rect">
            <a:avLst/>
          </a:prstGeom>
        </p:spPr>
      </p:pic>
    </p:spTree>
    <p:extLst>
      <p:ext uri="{BB962C8B-B14F-4D97-AF65-F5344CB8AC3E}">
        <p14:creationId xmlns:p14="http://schemas.microsoft.com/office/powerpoint/2010/main" val="1964498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obotic">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948D11C54733459725FA1C3541F51B" ma:contentTypeVersion="13" ma:contentTypeDescription="Create a new document." ma:contentTypeScope="" ma:versionID="1a3f2ea47be165e8e522c16f5a77f672">
  <xsd:schema xmlns:xsd="http://www.w3.org/2001/XMLSchema" xmlns:xs="http://www.w3.org/2001/XMLSchema" xmlns:p="http://schemas.microsoft.com/office/2006/metadata/properties" xmlns:ns3="f409831f-22ea-43be-b156-3a1942c5b8ed" xmlns:ns4="ad325a77-4410-4033-b4d0-dfec23939f14" targetNamespace="http://schemas.microsoft.com/office/2006/metadata/properties" ma:root="true" ma:fieldsID="091d0f8fe9c3513c772596bc37704f37" ns3:_="" ns4:_="">
    <xsd:import namespace="f409831f-22ea-43be-b156-3a1942c5b8ed"/>
    <xsd:import namespace="ad325a77-4410-4033-b4d0-dfec23939f1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09831f-22ea-43be-b156-3a1942c5b8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d325a77-4410-4033-b4d0-dfec23939f1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C19386-D284-4468-9BD0-DA35D666AB8A}">
  <ds:schemaRefs>
    <ds:schemaRef ds:uri="http://schemas.microsoft.com/sharepoint/v3/contenttype/forms"/>
  </ds:schemaRefs>
</ds:datastoreItem>
</file>

<file path=customXml/itemProps2.xml><?xml version="1.0" encoding="utf-8"?>
<ds:datastoreItem xmlns:ds="http://schemas.openxmlformats.org/officeDocument/2006/customXml" ds:itemID="{777E0EB8-CCAE-4BC1-8E6E-FCE2B2F351BC}">
  <ds:schemaRefs>
    <ds:schemaRef ds:uri="f409831f-22ea-43be-b156-3a1942c5b8ed"/>
    <ds:schemaRef ds:uri="http://schemas.microsoft.com/office/2006/documentManagement/types"/>
    <ds:schemaRef ds:uri="http://schemas.openxmlformats.org/package/2006/metadata/core-properties"/>
    <ds:schemaRef ds:uri="http://purl.org/dc/dcmitype/"/>
    <ds:schemaRef ds:uri="http://schemas.microsoft.com/office/2006/metadata/properties"/>
    <ds:schemaRef ds:uri="ad325a77-4410-4033-b4d0-dfec23939f14"/>
    <ds:schemaRef ds:uri="http://schemas.microsoft.com/office/infopath/2007/PartnerControls"/>
    <ds:schemaRef ds:uri="http://www.w3.org/XML/1998/namespace"/>
    <ds:schemaRef ds:uri="http://purl.org/dc/terms/"/>
    <ds:schemaRef ds:uri="http://purl.org/dc/elements/1.1/"/>
  </ds:schemaRefs>
</ds:datastoreItem>
</file>

<file path=customXml/itemProps3.xml><?xml version="1.0" encoding="utf-8"?>
<ds:datastoreItem xmlns:ds="http://schemas.openxmlformats.org/officeDocument/2006/customXml" ds:itemID="{F66C8A49-731E-49A0-861F-89C8C76D4C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09831f-22ea-43be-b156-3a1942c5b8ed"/>
    <ds:schemaRef ds:uri="ad325a77-4410-4033-b4d0-dfec23939f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386</TotalTime>
  <Words>253</Words>
  <Application>Microsoft Macintosh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Roboto</vt:lpstr>
      <vt:lpstr>Office Theme</vt:lpstr>
      <vt:lpstr>Introduction to Python</vt:lpstr>
      <vt:lpstr>Copyright Notice</vt:lpstr>
      <vt:lpstr>Acknowledgement of Country</vt:lpstr>
      <vt:lpstr>Hardware Required</vt:lpstr>
      <vt:lpstr>Python</vt:lpstr>
      <vt:lpstr>About Python</vt:lpstr>
      <vt:lpstr>Jupyter Notebook</vt:lpstr>
      <vt:lpstr>What’s next?</vt:lpstr>
      <vt:lpstr>Make sure to signup!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Harrison Outram</dc:creator>
  <cp:lastModifiedBy>Milan Marocchi</cp:lastModifiedBy>
  <cp:revision>12</cp:revision>
  <dcterms:created xsi:type="dcterms:W3CDTF">2021-08-21T13:33:15Z</dcterms:created>
  <dcterms:modified xsi:type="dcterms:W3CDTF">2022-03-16T09:19:30Z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0x01010044948D11C54733459725FA1C3541F51B</vt:lpwstr>
  </property>
</Properties>
</file>