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218363" cy="787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288379"/>
            <a:ext cx="6135609" cy="2740766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4134840"/>
            <a:ext cx="5413772" cy="1900677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5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419133"/>
            <a:ext cx="1556460" cy="66715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419133"/>
            <a:ext cx="4579149" cy="6671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47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4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1962638"/>
            <a:ext cx="6225838" cy="3274705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5268323"/>
            <a:ext cx="6225838" cy="1722090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/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6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095665"/>
            <a:ext cx="3067804" cy="4994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095665"/>
            <a:ext cx="3067804" cy="4994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5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419135"/>
            <a:ext cx="6225838" cy="1521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1929835"/>
            <a:ext cx="3053705" cy="945782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2875618"/>
            <a:ext cx="3053705" cy="422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1929835"/>
            <a:ext cx="3068744" cy="945782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2875618"/>
            <a:ext cx="3068744" cy="422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94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23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1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524828"/>
            <a:ext cx="2328110" cy="1836896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133483"/>
            <a:ext cx="3654296" cy="5594516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361724"/>
            <a:ext cx="2328110" cy="4375386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07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524828"/>
            <a:ext cx="2328110" cy="1836896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133483"/>
            <a:ext cx="3654296" cy="5594516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361724"/>
            <a:ext cx="2328110" cy="4375386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419135"/>
            <a:ext cx="6225838" cy="152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095665"/>
            <a:ext cx="6225838" cy="499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7296562"/>
            <a:ext cx="1624132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F154-318D-4FE3-B267-DF9BA598E64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7296562"/>
            <a:ext cx="2436198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7296562"/>
            <a:ext cx="1624132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69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330F943-D297-C3F3-D3EA-8088A612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3816183" cy="244235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F623057-25E3-4488-68BE-D3FBFD110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442357"/>
            <a:ext cx="3816184" cy="534265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D5796B-C910-783F-568E-9F954E9BA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4" y="0"/>
            <a:ext cx="3819960" cy="77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5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4</cp:revision>
  <dcterms:created xsi:type="dcterms:W3CDTF">2022-07-21T07:52:41Z</dcterms:created>
  <dcterms:modified xsi:type="dcterms:W3CDTF">2022-08-26T09:24:21Z</dcterms:modified>
</cp:coreProperties>
</file>