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5999738" cy="25199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0" d="100"/>
          <a:sy n="30" d="100"/>
        </p:scale>
        <p:origin x="7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4124164"/>
            <a:ext cx="30599777" cy="8773325"/>
          </a:xfrm>
        </p:spPr>
        <p:txBody>
          <a:bodyPr anchor="b"/>
          <a:lstStyle>
            <a:lvl1pPr algn="ctr">
              <a:defRPr sz="220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3235822"/>
            <a:ext cx="26999804" cy="6084159"/>
          </a:xfrm>
        </p:spPr>
        <p:txBody>
          <a:bodyPr/>
          <a:lstStyle>
            <a:lvl1pPr marL="0" indent="0" algn="ctr">
              <a:buNone/>
              <a:defRPr sz="8819"/>
            </a:lvl1pPr>
            <a:lvl2pPr marL="1679981" indent="0" algn="ctr">
              <a:buNone/>
              <a:defRPr sz="7349"/>
            </a:lvl2pPr>
            <a:lvl3pPr marL="3359963" indent="0" algn="ctr">
              <a:buNone/>
              <a:defRPr sz="6614"/>
            </a:lvl3pPr>
            <a:lvl4pPr marL="5039944" indent="0" algn="ctr">
              <a:buNone/>
              <a:defRPr sz="5879"/>
            </a:lvl4pPr>
            <a:lvl5pPr marL="6719926" indent="0" algn="ctr">
              <a:buNone/>
              <a:defRPr sz="5879"/>
            </a:lvl5pPr>
            <a:lvl6pPr marL="8399907" indent="0" algn="ctr">
              <a:buNone/>
              <a:defRPr sz="5879"/>
            </a:lvl6pPr>
            <a:lvl7pPr marL="10079888" indent="0" algn="ctr">
              <a:buNone/>
              <a:defRPr sz="5879"/>
            </a:lvl7pPr>
            <a:lvl8pPr marL="11759870" indent="0" algn="ctr">
              <a:buNone/>
              <a:defRPr sz="5879"/>
            </a:lvl8pPr>
            <a:lvl9pPr marL="13439851" indent="0" algn="ctr">
              <a:buNone/>
              <a:defRPr sz="587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412D-8616-40B0-8F67-C9E13C424D56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B4C9-01E9-43B4-975C-61B2F55724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4377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412D-8616-40B0-8F67-C9E13C424D56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B4C9-01E9-43B4-975C-61B2F55724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2108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341665"/>
            <a:ext cx="7762444" cy="213558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341665"/>
            <a:ext cx="22837334" cy="213558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412D-8616-40B0-8F67-C9E13C424D56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B4C9-01E9-43B4-975C-61B2F55724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6169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412D-8616-40B0-8F67-C9E13C424D56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B4C9-01E9-43B4-975C-61B2F55724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0490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6282501"/>
            <a:ext cx="31049774" cy="10482488"/>
          </a:xfrm>
        </p:spPr>
        <p:txBody>
          <a:bodyPr anchor="b"/>
          <a:lstStyle>
            <a:lvl1pPr>
              <a:defRPr sz="220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16864157"/>
            <a:ext cx="31049774" cy="5512493"/>
          </a:xfrm>
        </p:spPr>
        <p:txBody>
          <a:bodyPr/>
          <a:lstStyle>
            <a:lvl1pPr marL="0" indent="0">
              <a:buNone/>
              <a:defRPr sz="8819">
                <a:solidFill>
                  <a:schemeClr val="tx1"/>
                </a:solidFill>
              </a:defRPr>
            </a:lvl1pPr>
            <a:lvl2pPr marL="1679981" indent="0">
              <a:buNone/>
              <a:defRPr sz="7349">
                <a:solidFill>
                  <a:schemeClr val="tx1">
                    <a:tint val="75000"/>
                  </a:schemeClr>
                </a:solidFill>
              </a:defRPr>
            </a:lvl2pPr>
            <a:lvl3pPr marL="3359963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3pPr>
            <a:lvl4pPr marL="5039944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4pPr>
            <a:lvl5pPr marL="6719926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5pPr>
            <a:lvl6pPr marL="8399907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6pPr>
            <a:lvl7pPr marL="10079888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7pPr>
            <a:lvl8pPr marL="11759870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8pPr>
            <a:lvl9pPr marL="13439851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412D-8616-40B0-8F67-C9E13C424D56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B4C9-01E9-43B4-975C-61B2F55724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6393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6708326"/>
            <a:ext cx="15299889" cy="1598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6708326"/>
            <a:ext cx="15299889" cy="1598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412D-8616-40B0-8F67-C9E13C424D56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B4C9-01E9-43B4-975C-61B2F55724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8718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341671"/>
            <a:ext cx="31049774" cy="48708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6177496"/>
            <a:ext cx="15229574" cy="3027495"/>
          </a:xfrm>
        </p:spPr>
        <p:txBody>
          <a:bodyPr anchor="b"/>
          <a:lstStyle>
            <a:lvl1pPr marL="0" indent="0">
              <a:buNone/>
              <a:defRPr sz="8819" b="1"/>
            </a:lvl1pPr>
            <a:lvl2pPr marL="1679981" indent="0">
              <a:buNone/>
              <a:defRPr sz="7349" b="1"/>
            </a:lvl2pPr>
            <a:lvl3pPr marL="3359963" indent="0">
              <a:buNone/>
              <a:defRPr sz="6614" b="1"/>
            </a:lvl3pPr>
            <a:lvl4pPr marL="5039944" indent="0">
              <a:buNone/>
              <a:defRPr sz="5879" b="1"/>
            </a:lvl4pPr>
            <a:lvl5pPr marL="6719926" indent="0">
              <a:buNone/>
              <a:defRPr sz="5879" b="1"/>
            </a:lvl5pPr>
            <a:lvl6pPr marL="8399907" indent="0">
              <a:buNone/>
              <a:defRPr sz="5879" b="1"/>
            </a:lvl6pPr>
            <a:lvl7pPr marL="10079888" indent="0">
              <a:buNone/>
              <a:defRPr sz="5879" b="1"/>
            </a:lvl7pPr>
            <a:lvl8pPr marL="11759870" indent="0">
              <a:buNone/>
              <a:defRPr sz="5879" b="1"/>
            </a:lvl8pPr>
            <a:lvl9pPr marL="13439851" indent="0">
              <a:buNone/>
              <a:defRPr sz="587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9204991"/>
            <a:ext cx="15229574" cy="135391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6177496"/>
            <a:ext cx="15304578" cy="3027495"/>
          </a:xfrm>
        </p:spPr>
        <p:txBody>
          <a:bodyPr anchor="b"/>
          <a:lstStyle>
            <a:lvl1pPr marL="0" indent="0">
              <a:buNone/>
              <a:defRPr sz="8819" b="1"/>
            </a:lvl1pPr>
            <a:lvl2pPr marL="1679981" indent="0">
              <a:buNone/>
              <a:defRPr sz="7349" b="1"/>
            </a:lvl2pPr>
            <a:lvl3pPr marL="3359963" indent="0">
              <a:buNone/>
              <a:defRPr sz="6614" b="1"/>
            </a:lvl3pPr>
            <a:lvl4pPr marL="5039944" indent="0">
              <a:buNone/>
              <a:defRPr sz="5879" b="1"/>
            </a:lvl4pPr>
            <a:lvl5pPr marL="6719926" indent="0">
              <a:buNone/>
              <a:defRPr sz="5879" b="1"/>
            </a:lvl5pPr>
            <a:lvl6pPr marL="8399907" indent="0">
              <a:buNone/>
              <a:defRPr sz="5879" b="1"/>
            </a:lvl6pPr>
            <a:lvl7pPr marL="10079888" indent="0">
              <a:buNone/>
              <a:defRPr sz="5879" b="1"/>
            </a:lvl7pPr>
            <a:lvl8pPr marL="11759870" indent="0">
              <a:buNone/>
              <a:defRPr sz="5879" b="1"/>
            </a:lvl8pPr>
            <a:lvl9pPr marL="13439851" indent="0">
              <a:buNone/>
              <a:defRPr sz="587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9204991"/>
            <a:ext cx="15304578" cy="135391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412D-8616-40B0-8F67-C9E13C424D56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B4C9-01E9-43B4-975C-61B2F55724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8876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412D-8616-40B0-8F67-C9E13C424D56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B4C9-01E9-43B4-975C-61B2F55724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2035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412D-8616-40B0-8F67-C9E13C424D56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B4C9-01E9-43B4-975C-61B2F55724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7492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679998"/>
            <a:ext cx="11610853" cy="5879994"/>
          </a:xfrm>
        </p:spPr>
        <p:txBody>
          <a:bodyPr anchor="b"/>
          <a:lstStyle>
            <a:lvl1pPr>
              <a:defRPr sz="117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3628335"/>
            <a:ext cx="18224867" cy="17908316"/>
          </a:xfrm>
        </p:spPr>
        <p:txBody>
          <a:bodyPr/>
          <a:lstStyle>
            <a:lvl1pPr>
              <a:defRPr sz="11758"/>
            </a:lvl1pPr>
            <a:lvl2pPr>
              <a:defRPr sz="10289"/>
            </a:lvl2pPr>
            <a:lvl3pPr>
              <a:defRPr sz="8819"/>
            </a:lvl3pPr>
            <a:lvl4pPr>
              <a:defRPr sz="7349"/>
            </a:lvl4pPr>
            <a:lvl5pPr>
              <a:defRPr sz="7349"/>
            </a:lvl5pPr>
            <a:lvl6pPr>
              <a:defRPr sz="7349"/>
            </a:lvl6pPr>
            <a:lvl7pPr>
              <a:defRPr sz="7349"/>
            </a:lvl7pPr>
            <a:lvl8pPr>
              <a:defRPr sz="7349"/>
            </a:lvl8pPr>
            <a:lvl9pPr>
              <a:defRPr sz="734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7559993"/>
            <a:ext cx="11610853" cy="14005821"/>
          </a:xfrm>
        </p:spPr>
        <p:txBody>
          <a:bodyPr/>
          <a:lstStyle>
            <a:lvl1pPr marL="0" indent="0">
              <a:buNone/>
              <a:defRPr sz="5879"/>
            </a:lvl1pPr>
            <a:lvl2pPr marL="1679981" indent="0">
              <a:buNone/>
              <a:defRPr sz="5144"/>
            </a:lvl2pPr>
            <a:lvl3pPr marL="3359963" indent="0">
              <a:buNone/>
              <a:defRPr sz="4409"/>
            </a:lvl3pPr>
            <a:lvl4pPr marL="5039944" indent="0">
              <a:buNone/>
              <a:defRPr sz="3674"/>
            </a:lvl4pPr>
            <a:lvl5pPr marL="6719926" indent="0">
              <a:buNone/>
              <a:defRPr sz="3674"/>
            </a:lvl5pPr>
            <a:lvl6pPr marL="8399907" indent="0">
              <a:buNone/>
              <a:defRPr sz="3674"/>
            </a:lvl6pPr>
            <a:lvl7pPr marL="10079888" indent="0">
              <a:buNone/>
              <a:defRPr sz="3674"/>
            </a:lvl7pPr>
            <a:lvl8pPr marL="11759870" indent="0">
              <a:buNone/>
              <a:defRPr sz="3674"/>
            </a:lvl8pPr>
            <a:lvl9pPr marL="13439851" indent="0">
              <a:buNone/>
              <a:defRPr sz="367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412D-8616-40B0-8F67-C9E13C424D56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B4C9-01E9-43B4-975C-61B2F55724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5861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679998"/>
            <a:ext cx="11610853" cy="5879994"/>
          </a:xfrm>
        </p:spPr>
        <p:txBody>
          <a:bodyPr anchor="b"/>
          <a:lstStyle>
            <a:lvl1pPr>
              <a:defRPr sz="117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3628335"/>
            <a:ext cx="18224867" cy="17908316"/>
          </a:xfrm>
        </p:spPr>
        <p:txBody>
          <a:bodyPr anchor="t"/>
          <a:lstStyle>
            <a:lvl1pPr marL="0" indent="0">
              <a:buNone/>
              <a:defRPr sz="11758"/>
            </a:lvl1pPr>
            <a:lvl2pPr marL="1679981" indent="0">
              <a:buNone/>
              <a:defRPr sz="10289"/>
            </a:lvl2pPr>
            <a:lvl3pPr marL="3359963" indent="0">
              <a:buNone/>
              <a:defRPr sz="8819"/>
            </a:lvl3pPr>
            <a:lvl4pPr marL="5039944" indent="0">
              <a:buNone/>
              <a:defRPr sz="7349"/>
            </a:lvl4pPr>
            <a:lvl5pPr marL="6719926" indent="0">
              <a:buNone/>
              <a:defRPr sz="7349"/>
            </a:lvl5pPr>
            <a:lvl6pPr marL="8399907" indent="0">
              <a:buNone/>
              <a:defRPr sz="7349"/>
            </a:lvl6pPr>
            <a:lvl7pPr marL="10079888" indent="0">
              <a:buNone/>
              <a:defRPr sz="7349"/>
            </a:lvl7pPr>
            <a:lvl8pPr marL="11759870" indent="0">
              <a:buNone/>
              <a:defRPr sz="7349"/>
            </a:lvl8pPr>
            <a:lvl9pPr marL="13439851" indent="0">
              <a:buNone/>
              <a:defRPr sz="734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7559993"/>
            <a:ext cx="11610853" cy="14005821"/>
          </a:xfrm>
        </p:spPr>
        <p:txBody>
          <a:bodyPr/>
          <a:lstStyle>
            <a:lvl1pPr marL="0" indent="0">
              <a:buNone/>
              <a:defRPr sz="5879"/>
            </a:lvl1pPr>
            <a:lvl2pPr marL="1679981" indent="0">
              <a:buNone/>
              <a:defRPr sz="5144"/>
            </a:lvl2pPr>
            <a:lvl3pPr marL="3359963" indent="0">
              <a:buNone/>
              <a:defRPr sz="4409"/>
            </a:lvl3pPr>
            <a:lvl4pPr marL="5039944" indent="0">
              <a:buNone/>
              <a:defRPr sz="3674"/>
            </a:lvl4pPr>
            <a:lvl5pPr marL="6719926" indent="0">
              <a:buNone/>
              <a:defRPr sz="3674"/>
            </a:lvl5pPr>
            <a:lvl6pPr marL="8399907" indent="0">
              <a:buNone/>
              <a:defRPr sz="3674"/>
            </a:lvl6pPr>
            <a:lvl7pPr marL="10079888" indent="0">
              <a:buNone/>
              <a:defRPr sz="3674"/>
            </a:lvl7pPr>
            <a:lvl8pPr marL="11759870" indent="0">
              <a:buNone/>
              <a:defRPr sz="3674"/>
            </a:lvl8pPr>
            <a:lvl9pPr marL="13439851" indent="0">
              <a:buNone/>
              <a:defRPr sz="367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412D-8616-40B0-8F67-C9E13C424D56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B4C9-01E9-43B4-975C-61B2F55724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242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341671"/>
            <a:ext cx="31049774" cy="487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6708326"/>
            <a:ext cx="31049774" cy="15989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23356649"/>
            <a:ext cx="8099941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7412D-8616-40B0-8F67-C9E13C424D56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23356649"/>
            <a:ext cx="12149912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23356649"/>
            <a:ext cx="8099941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4B4C9-01E9-43B4-975C-61B2F55724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730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359963" rtl="0" eaLnBrk="1" latinLnBrk="0" hangingPunct="1">
        <a:lnSpc>
          <a:spcPct val="90000"/>
        </a:lnSpc>
        <a:spcBef>
          <a:spcPct val="0"/>
        </a:spcBef>
        <a:buNone/>
        <a:defRPr sz="161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991" indent="-839991" algn="l" defTabSz="3359963" rtl="0" eaLnBrk="1" latinLnBrk="0" hangingPunct="1">
        <a:lnSpc>
          <a:spcPct val="90000"/>
        </a:lnSpc>
        <a:spcBef>
          <a:spcPts val="3674"/>
        </a:spcBef>
        <a:buFont typeface="Arial" panose="020B0604020202020204" pitchFamily="34" charset="0"/>
        <a:buChar char="•"/>
        <a:defRPr sz="10289" kern="1200">
          <a:solidFill>
            <a:schemeClr val="tx1"/>
          </a:solidFill>
          <a:latin typeface="+mn-lt"/>
          <a:ea typeface="+mn-ea"/>
          <a:cs typeface="+mn-cs"/>
        </a:defRPr>
      </a:lvl1pPr>
      <a:lvl2pPr marL="2519972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2pPr>
      <a:lvl3pPr marL="4199954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3pPr>
      <a:lvl4pPr marL="5879935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4pPr>
      <a:lvl5pPr marL="7559916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5pPr>
      <a:lvl6pPr marL="9239898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6pPr>
      <a:lvl7pPr marL="10919879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7pPr>
      <a:lvl8pPr marL="12599861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8pPr>
      <a:lvl9pPr marL="14279842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79981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2pPr>
      <a:lvl3pPr marL="3359963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3pPr>
      <a:lvl4pPr marL="5039944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4pPr>
      <a:lvl5pPr marL="6719926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5pPr>
      <a:lvl6pPr marL="8399907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6pPr>
      <a:lvl7pPr marL="10079888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7pPr>
      <a:lvl8pPr marL="11759870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8pPr>
      <a:lvl9pPr marL="13439851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77BEC536-6004-0BEB-A3A2-B233CD0E0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26571"/>
            <a:ext cx="13492603" cy="25526546"/>
          </a:xfrm>
          <a:prstGeom prst="rect">
            <a:avLst/>
          </a:prstGeom>
        </p:spPr>
      </p:pic>
      <p:pic>
        <p:nvPicPr>
          <p:cNvPr id="11" name="Picture 10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81A8F736-7DD2-DCCF-08BF-383B4B7DEC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5847" y="-326572"/>
            <a:ext cx="22973892" cy="2552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65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 Huang</dc:creator>
  <cp:lastModifiedBy>Karl Huang</cp:lastModifiedBy>
  <cp:revision>3</cp:revision>
  <dcterms:created xsi:type="dcterms:W3CDTF">2022-08-01T08:56:30Z</dcterms:created>
  <dcterms:modified xsi:type="dcterms:W3CDTF">2022-08-26T10:02:47Z</dcterms:modified>
</cp:coreProperties>
</file>