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218363" cy="7872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6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377" y="1288379"/>
            <a:ext cx="6135609" cy="2740766"/>
          </a:xfrm>
        </p:spPr>
        <p:txBody>
          <a:bodyPr anchor="b"/>
          <a:lstStyle>
            <a:lvl1pPr algn="ctr">
              <a:defRPr sz="47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296" y="4134840"/>
            <a:ext cx="5413772" cy="1900677"/>
          </a:xfrm>
        </p:spPr>
        <p:txBody>
          <a:bodyPr/>
          <a:lstStyle>
            <a:lvl1pPr marL="0" indent="0" algn="ctr">
              <a:buNone/>
              <a:defRPr sz="1895"/>
            </a:lvl1pPr>
            <a:lvl2pPr marL="360914" indent="0" algn="ctr">
              <a:buNone/>
              <a:defRPr sz="1579"/>
            </a:lvl2pPr>
            <a:lvl3pPr marL="721827" indent="0" algn="ctr">
              <a:buNone/>
              <a:defRPr sz="1421"/>
            </a:lvl3pPr>
            <a:lvl4pPr marL="1082741" indent="0" algn="ctr">
              <a:buNone/>
              <a:defRPr sz="1263"/>
            </a:lvl4pPr>
            <a:lvl5pPr marL="1443655" indent="0" algn="ctr">
              <a:buNone/>
              <a:defRPr sz="1263"/>
            </a:lvl5pPr>
            <a:lvl6pPr marL="1804568" indent="0" algn="ctr">
              <a:buNone/>
              <a:defRPr sz="1263"/>
            </a:lvl6pPr>
            <a:lvl7pPr marL="2165482" indent="0" algn="ctr">
              <a:buNone/>
              <a:defRPr sz="1263"/>
            </a:lvl7pPr>
            <a:lvl8pPr marL="2526396" indent="0" algn="ctr">
              <a:buNone/>
              <a:defRPr sz="1263"/>
            </a:lvl8pPr>
            <a:lvl9pPr marL="2887309" indent="0" algn="ctr">
              <a:buNone/>
              <a:defRPr sz="12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66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53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65641" y="419133"/>
            <a:ext cx="1556460" cy="66715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263" y="419133"/>
            <a:ext cx="4579149" cy="66715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747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742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503" y="1962638"/>
            <a:ext cx="6225838" cy="3274705"/>
          </a:xfrm>
        </p:spPr>
        <p:txBody>
          <a:bodyPr anchor="b"/>
          <a:lstStyle>
            <a:lvl1pPr>
              <a:defRPr sz="47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503" y="5268323"/>
            <a:ext cx="6225838" cy="1722090"/>
          </a:xfrm>
        </p:spPr>
        <p:txBody>
          <a:bodyPr/>
          <a:lstStyle>
            <a:lvl1pPr marL="0" indent="0">
              <a:buNone/>
              <a:defRPr sz="1895">
                <a:solidFill>
                  <a:schemeClr val="tx1"/>
                </a:solidFill>
              </a:defRPr>
            </a:lvl1pPr>
            <a:lvl2pPr marL="360914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2pPr>
            <a:lvl3pPr marL="721827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3pPr>
            <a:lvl4pPr marL="1082741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4pPr>
            <a:lvl5pPr marL="1443655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5pPr>
            <a:lvl6pPr marL="1804568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6pPr>
            <a:lvl7pPr marL="2165482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7pPr>
            <a:lvl8pPr marL="2526396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8pPr>
            <a:lvl9pPr marL="2887309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60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263" y="2095665"/>
            <a:ext cx="3067804" cy="4994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296" y="2095665"/>
            <a:ext cx="3067804" cy="4994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5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419135"/>
            <a:ext cx="6225838" cy="1521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204" y="1929835"/>
            <a:ext cx="3053705" cy="945782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0914" indent="0">
              <a:buNone/>
              <a:defRPr sz="1579" b="1"/>
            </a:lvl2pPr>
            <a:lvl3pPr marL="721827" indent="0">
              <a:buNone/>
              <a:defRPr sz="1421" b="1"/>
            </a:lvl3pPr>
            <a:lvl4pPr marL="1082741" indent="0">
              <a:buNone/>
              <a:defRPr sz="1263" b="1"/>
            </a:lvl4pPr>
            <a:lvl5pPr marL="1443655" indent="0">
              <a:buNone/>
              <a:defRPr sz="1263" b="1"/>
            </a:lvl5pPr>
            <a:lvl6pPr marL="1804568" indent="0">
              <a:buNone/>
              <a:defRPr sz="1263" b="1"/>
            </a:lvl6pPr>
            <a:lvl7pPr marL="2165482" indent="0">
              <a:buNone/>
              <a:defRPr sz="1263" b="1"/>
            </a:lvl7pPr>
            <a:lvl8pPr marL="2526396" indent="0">
              <a:buNone/>
              <a:defRPr sz="1263" b="1"/>
            </a:lvl8pPr>
            <a:lvl9pPr marL="2887309" indent="0">
              <a:buNone/>
              <a:defRPr sz="12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4" y="2875618"/>
            <a:ext cx="3053705" cy="422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4297" y="1929835"/>
            <a:ext cx="3068744" cy="945782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0914" indent="0">
              <a:buNone/>
              <a:defRPr sz="1579" b="1"/>
            </a:lvl2pPr>
            <a:lvl3pPr marL="721827" indent="0">
              <a:buNone/>
              <a:defRPr sz="1421" b="1"/>
            </a:lvl3pPr>
            <a:lvl4pPr marL="1082741" indent="0">
              <a:buNone/>
              <a:defRPr sz="1263" b="1"/>
            </a:lvl4pPr>
            <a:lvl5pPr marL="1443655" indent="0">
              <a:buNone/>
              <a:defRPr sz="1263" b="1"/>
            </a:lvl5pPr>
            <a:lvl6pPr marL="1804568" indent="0">
              <a:buNone/>
              <a:defRPr sz="1263" b="1"/>
            </a:lvl6pPr>
            <a:lvl7pPr marL="2165482" indent="0">
              <a:buNone/>
              <a:defRPr sz="1263" b="1"/>
            </a:lvl7pPr>
            <a:lvl8pPr marL="2526396" indent="0">
              <a:buNone/>
              <a:defRPr sz="1263" b="1"/>
            </a:lvl8pPr>
            <a:lvl9pPr marL="2887309" indent="0">
              <a:buNone/>
              <a:defRPr sz="12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297" y="2875618"/>
            <a:ext cx="3068744" cy="422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94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23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13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524828"/>
            <a:ext cx="2328110" cy="1836896"/>
          </a:xfrm>
        </p:spPr>
        <p:txBody>
          <a:bodyPr anchor="b"/>
          <a:lstStyle>
            <a:lvl1pPr>
              <a:defRPr sz="25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745" y="1133483"/>
            <a:ext cx="3654296" cy="5594516"/>
          </a:xfrm>
        </p:spPr>
        <p:txBody>
          <a:bodyPr/>
          <a:lstStyle>
            <a:lvl1pPr>
              <a:defRPr sz="2526"/>
            </a:lvl1pPr>
            <a:lvl2pPr>
              <a:defRPr sz="2210"/>
            </a:lvl2pPr>
            <a:lvl3pPr>
              <a:defRPr sz="1895"/>
            </a:lvl3pPr>
            <a:lvl4pPr>
              <a:defRPr sz="1579"/>
            </a:lvl4pPr>
            <a:lvl5pPr>
              <a:defRPr sz="1579"/>
            </a:lvl5pPr>
            <a:lvl6pPr>
              <a:defRPr sz="1579"/>
            </a:lvl6pPr>
            <a:lvl7pPr>
              <a:defRPr sz="1579"/>
            </a:lvl7pPr>
            <a:lvl8pPr>
              <a:defRPr sz="1579"/>
            </a:lvl8pPr>
            <a:lvl9pPr>
              <a:defRPr sz="15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3" y="2361724"/>
            <a:ext cx="2328110" cy="4375386"/>
          </a:xfrm>
        </p:spPr>
        <p:txBody>
          <a:bodyPr/>
          <a:lstStyle>
            <a:lvl1pPr marL="0" indent="0">
              <a:buNone/>
              <a:defRPr sz="1263"/>
            </a:lvl1pPr>
            <a:lvl2pPr marL="360914" indent="0">
              <a:buNone/>
              <a:defRPr sz="1105"/>
            </a:lvl2pPr>
            <a:lvl3pPr marL="721827" indent="0">
              <a:buNone/>
              <a:defRPr sz="947"/>
            </a:lvl3pPr>
            <a:lvl4pPr marL="1082741" indent="0">
              <a:buNone/>
              <a:defRPr sz="789"/>
            </a:lvl4pPr>
            <a:lvl5pPr marL="1443655" indent="0">
              <a:buNone/>
              <a:defRPr sz="789"/>
            </a:lvl5pPr>
            <a:lvl6pPr marL="1804568" indent="0">
              <a:buNone/>
              <a:defRPr sz="789"/>
            </a:lvl6pPr>
            <a:lvl7pPr marL="2165482" indent="0">
              <a:buNone/>
              <a:defRPr sz="789"/>
            </a:lvl7pPr>
            <a:lvl8pPr marL="2526396" indent="0">
              <a:buNone/>
              <a:defRPr sz="789"/>
            </a:lvl8pPr>
            <a:lvl9pPr marL="2887309" indent="0">
              <a:buNone/>
              <a:defRPr sz="7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07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524828"/>
            <a:ext cx="2328110" cy="1836896"/>
          </a:xfrm>
        </p:spPr>
        <p:txBody>
          <a:bodyPr anchor="b"/>
          <a:lstStyle>
            <a:lvl1pPr>
              <a:defRPr sz="25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8745" y="1133483"/>
            <a:ext cx="3654296" cy="5594516"/>
          </a:xfrm>
        </p:spPr>
        <p:txBody>
          <a:bodyPr anchor="t"/>
          <a:lstStyle>
            <a:lvl1pPr marL="0" indent="0">
              <a:buNone/>
              <a:defRPr sz="2526"/>
            </a:lvl1pPr>
            <a:lvl2pPr marL="360914" indent="0">
              <a:buNone/>
              <a:defRPr sz="2210"/>
            </a:lvl2pPr>
            <a:lvl3pPr marL="721827" indent="0">
              <a:buNone/>
              <a:defRPr sz="1895"/>
            </a:lvl3pPr>
            <a:lvl4pPr marL="1082741" indent="0">
              <a:buNone/>
              <a:defRPr sz="1579"/>
            </a:lvl4pPr>
            <a:lvl5pPr marL="1443655" indent="0">
              <a:buNone/>
              <a:defRPr sz="1579"/>
            </a:lvl5pPr>
            <a:lvl6pPr marL="1804568" indent="0">
              <a:buNone/>
              <a:defRPr sz="1579"/>
            </a:lvl6pPr>
            <a:lvl7pPr marL="2165482" indent="0">
              <a:buNone/>
              <a:defRPr sz="1579"/>
            </a:lvl7pPr>
            <a:lvl8pPr marL="2526396" indent="0">
              <a:buNone/>
              <a:defRPr sz="1579"/>
            </a:lvl8pPr>
            <a:lvl9pPr marL="2887309" indent="0">
              <a:buNone/>
              <a:defRPr sz="157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3" y="2361724"/>
            <a:ext cx="2328110" cy="4375386"/>
          </a:xfrm>
        </p:spPr>
        <p:txBody>
          <a:bodyPr/>
          <a:lstStyle>
            <a:lvl1pPr marL="0" indent="0">
              <a:buNone/>
              <a:defRPr sz="1263"/>
            </a:lvl1pPr>
            <a:lvl2pPr marL="360914" indent="0">
              <a:buNone/>
              <a:defRPr sz="1105"/>
            </a:lvl2pPr>
            <a:lvl3pPr marL="721827" indent="0">
              <a:buNone/>
              <a:defRPr sz="947"/>
            </a:lvl3pPr>
            <a:lvl4pPr marL="1082741" indent="0">
              <a:buNone/>
              <a:defRPr sz="789"/>
            </a:lvl4pPr>
            <a:lvl5pPr marL="1443655" indent="0">
              <a:buNone/>
              <a:defRPr sz="789"/>
            </a:lvl5pPr>
            <a:lvl6pPr marL="1804568" indent="0">
              <a:buNone/>
              <a:defRPr sz="789"/>
            </a:lvl6pPr>
            <a:lvl7pPr marL="2165482" indent="0">
              <a:buNone/>
              <a:defRPr sz="789"/>
            </a:lvl7pPr>
            <a:lvl8pPr marL="2526396" indent="0">
              <a:buNone/>
              <a:defRPr sz="789"/>
            </a:lvl8pPr>
            <a:lvl9pPr marL="2887309" indent="0">
              <a:buNone/>
              <a:defRPr sz="7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F154-318D-4FE3-B267-DF9BA598E648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90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263" y="419135"/>
            <a:ext cx="6225838" cy="1521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263" y="2095665"/>
            <a:ext cx="6225838" cy="499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6262" y="7296562"/>
            <a:ext cx="1624132" cy="419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F154-318D-4FE3-B267-DF9BA598E648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1083" y="7296562"/>
            <a:ext cx="2436198" cy="419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7969" y="7296562"/>
            <a:ext cx="1624132" cy="419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63EF-A62F-4C2E-8A97-9FEFCB0A6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69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1827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57" indent="-180457" algn="l" defTabSz="721827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371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284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198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112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025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5939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6853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766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14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27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741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655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568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482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396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309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3E61D69-3C3D-39AC-82A2-E19E8AE99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816183" cy="244235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F41A3CF-D833-8BDB-D3BA-F91A52A1D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1982"/>
            <a:ext cx="3816183" cy="5342656"/>
          </a:xfrm>
          <a:prstGeom prst="rect">
            <a:avLst/>
          </a:prstGeom>
        </p:spPr>
      </p:pic>
      <p:pic>
        <p:nvPicPr>
          <p:cNvPr id="3" name="Picture 2" descr="Chart, application, line chart&#10;&#10;Description automatically generated">
            <a:extLst>
              <a:ext uri="{FF2B5EF4-FFF2-40B4-BE49-F238E27FC236}">
                <a16:creationId xmlns:a16="http://schemas.microsoft.com/office/drawing/2014/main" id="{3771A61A-65C1-8AC8-4A2D-AA3D513E0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109" y="1"/>
            <a:ext cx="3703254" cy="755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5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11194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Huang</dc:creator>
  <cp:lastModifiedBy>Karl Huang</cp:lastModifiedBy>
  <cp:revision>2</cp:revision>
  <dcterms:created xsi:type="dcterms:W3CDTF">2022-07-21T07:52:41Z</dcterms:created>
  <dcterms:modified xsi:type="dcterms:W3CDTF">2022-08-01T08:54:40Z</dcterms:modified>
</cp:coreProperties>
</file>