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799"/>
            </a:lvl3pPr>
            <a:lvl4pPr marL="1371544" indent="0" algn="ctr">
              <a:buNone/>
              <a:defRPr sz="1600"/>
            </a:lvl4pPr>
            <a:lvl5pPr marL="1828725" indent="0" algn="ctr">
              <a:buNone/>
              <a:defRPr sz="1600"/>
            </a:lvl5pPr>
            <a:lvl6pPr marL="2285907" indent="0" algn="ctr">
              <a:buNone/>
              <a:defRPr sz="1600"/>
            </a:lvl6pPr>
            <a:lvl7pPr marL="2743089" indent="0" algn="ctr">
              <a:buNone/>
              <a:defRPr sz="1600"/>
            </a:lvl7pPr>
            <a:lvl8pPr marL="3200269" indent="0" algn="ctr">
              <a:buNone/>
              <a:defRPr sz="1600"/>
            </a:lvl8pPr>
            <a:lvl9pPr marL="365745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98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20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Page">
  <p:cSld name="Text Content P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3701929" y="1095426"/>
            <a:ext cx="7817412" cy="362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82" marR="0" lvl="0" indent="-22859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F6671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667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64" marR="0" lvl="1" indent="-228590" algn="l" rtl="0">
              <a:spcBef>
                <a:spcPts val="640"/>
              </a:spcBef>
              <a:spcAft>
                <a:spcPts val="0"/>
              </a:spcAft>
              <a:buClr>
                <a:srgbClr val="00C0F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544" marR="0" lvl="2" indent="-228590" algn="l" rtl="0">
              <a:spcBef>
                <a:spcPts val="533"/>
              </a:spcBef>
              <a:spcAft>
                <a:spcPts val="0"/>
              </a:spcAft>
              <a:buClr>
                <a:srgbClr val="00C0F3"/>
              </a:buClr>
              <a:buSzPts val="2667"/>
              <a:buFont typeface="Arial"/>
              <a:buNone/>
              <a:defRPr sz="2666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725" marR="0" lvl="3" indent="-228590" algn="l" rtl="0">
              <a:spcBef>
                <a:spcPts val="480"/>
              </a:spcBef>
              <a:spcAft>
                <a:spcPts val="0"/>
              </a:spcAft>
              <a:buClr>
                <a:srgbClr val="00C0F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5907" marR="0" lvl="4" indent="-228590" algn="l" rtl="0">
              <a:spcBef>
                <a:spcPts val="480"/>
              </a:spcBef>
              <a:spcAft>
                <a:spcPts val="0"/>
              </a:spcAft>
              <a:buClr>
                <a:srgbClr val="00C0F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089" marR="0" lvl="5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269" marR="0" lvl="6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451" marR="0" lvl="7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632" marR="0" lvl="8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2"/>
          </p:nvPr>
        </p:nvSpPr>
        <p:spPr>
          <a:xfrm>
            <a:off x="864134" y="1095426"/>
            <a:ext cx="2355574" cy="110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82" marR="0" lvl="0" indent="-22859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6671E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667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64" marR="0" lvl="1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544" marR="0" lvl="2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725" marR="0" lvl="3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5907" marR="0" lvl="4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089" marR="0" lvl="5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269" marR="0" lvl="6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451" marR="0" lvl="7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632" marR="0" lvl="8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50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24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12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799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7" indent="0">
              <a:buNone/>
              <a:defRPr sz="1600" b="1"/>
            </a:lvl6pPr>
            <a:lvl7pPr marL="2743089" indent="0">
              <a:buNone/>
              <a:defRPr sz="1600" b="1"/>
            </a:lvl7pPr>
            <a:lvl8pPr marL="3200269" indent="0">
              <a:buNone/>
              <a:defRPr sz="1600" b="1"/>
            </a:lvl8pPr>
            <a:lvl9pPr marL="36574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799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7" indent="0">
              <a:buNone/>
              <a:defRPr sz="1600" b="1"/>
            </a:lvl6pPr>
            <a:lvl7pPr marL="2743089" indent="0">
              <a:buNone/>
              <a:defRPr sz="1600" b="1"/>
            </a:lvl7pPr>
            <a:lvl8pPr marL="3200269" indent="0">
              <a:buNone/>
              <a:defRPr sz="1600" b="1"/>
            </a:lvl8pPr>
            <a:lvl9pPr marL="36574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7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2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4" indent="0">
              <a:buNone/>
              <a:defRPr sz="1000"/>
            </a:lvl4pPr>
            <a:lvl5pPr marL="1828725" indent="0">
              <a:buNone/>
              <a:defRPr sz="1000"/>
            </a:lvl5pPr>
            <a:lvl6pPr marL="2285907" indent="0">
              <a:buNone/>
              <a:defRPr sz="1000"/>
            </a:lvl6pPr>
            <a:lvl7pPr marL="2743089" indent="0">
              <a:buNone/>
              <a:defRPr sz="1000"/>
            </a:lvl7pPr>
            <a:lvl8pPr marL="3200269" indent="0">
              <a:buNone/>
              <a:defRPr sz="1000"/>
            </a:lvl8pPr>
            <a:lvl9pPr marL="365745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3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7" indent="0">
              <a:buNone/>
              <a:defRPr sz="2000"/>
            </a:lvl6pPr>
            <a:lvl7pPr marL="2743089" indent="0">
              <a:buNone/>
              <a:defRPr sz="2000"/>
            </a:lvl7pPr>
            <a:lvl8pPr marL="3200269" indent="0">
              <a:buNone/>
              <a:defRPr sz="2000"/>
            </a:lvl8pPr>
            <a:lvl9pPr marL="365745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4" indent="0">
              <a:buNone/>
              <a:defRPr sz="1000"/>
            </a:lvl4pPr>
            <a:lvl5pPr marL="1828725" indent="0">
              <a:buNone/>
              <a:defRPr sz="1000"/>
            </a:lvl5pPr>
            <a:lvl6pPr marL="2285907" indent="0">
              <a:buNone/>
              <a:defRPr sz="1000"/>
            </a:lvl6pPr>
            <a:lvl7pPr marL="2743089" indent="0">
              <a:buNone/>
              <a:defRPr sz="1000"/>
            </a:lvl7pPr>
            <a:lvl8pPr marL="3200269" indent="0">
              <a:buNone/>
              <a:defRPr sz="1000"/>
            </a:lvl8pPr>
            <a:lvl9pPr marL="365745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1167-8195-4600-A3E6-37266B8F7378}" type="datetimeFigureOut">
              <a:rPr lang="en-AU" smtClean="0"/>
              <a:t>29/07/2022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8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8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0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7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9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9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1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val 360">
            <a:extLst>
              <a:ext uri="{FF2B5EF4-FFF2-40B4-BE49-F238E27FC236}">
                <a16:creationId xmlns:a16="http://schemas.microsoft.com/office/drawing/2014/main" id="{3AF7FA15-DD83-535F-D73E-3B85B41F167A}"/>
              </a:ext>
            </a:extLst>
          </p:cNvPr>
          <p:cNvSpPr/>
          <p:nvPr/>
        </p:nvSpPr>
        <p:spPr>
          <a:xfrm>
            <a:off x="7962587" y="3954183"/>
            <a:ext cx="559220" cy="5221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A17B78E-AC50-1992-6A36-6DCA5392AF40}"/>
              </a:ext>
            </a:extLst>
          </p:cNvPr>
          <p:cNvSpPr/>
          <p:nvPr/>
        </p:nvSpPr>
        <p:spPr>
          <a:xfrm rot="414956">
            <a:off x="6757818" y="3786153"/>
            <a:ext cx="1072676" cy="6131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1E4F39C-3B39-4BDD-6DE8-E1F1BF0AA065}"/>
              </a:ext>
            </a:extLst>
          </p:cNvPr>
          <p:cNvSpPr/>
          <p:nvPr/>
        </p:nvSpPr>
        <p:spPr>
          <a:xfrm rot="1560914">
            <a:off x="5615243" y="3454625"/>
            <a:ext cx="1060719" cy="571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5C8A0234-5A78-BED3-31AB-42FF585C27A5}"/>
              </a:ext>
            </a:extLst>
          </p:cNvPr>
          <p:cNvSpPr/>
          <p:nvPr/>
        </p:nvSpPr>
        <p:spPr>
          <a:xfrm rot="4267358">
            <a:off x="4933662" y="2713472"/>
            <a:ext cx="960738" cy="6174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E1B6320-83F2-31D4-F54F-41C84263DE70}"/>
              </a:ext>
            </a:extLst>
          </p:cNvPr>
          <p:cNvSpPr/>
          <p:nvPr/>
        </p:nvSpPr>
        <p:spPr>
          <a:xfrm rot="19883831">
            <a:off x="8526905" y="2848391"/>
            <a:ext cx="3227134" cy="12967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pic>
        <p:nvPicPr>
          <p:cNvPr id="5" name="Graphic 4" descr="Newspaper with solid fill">
            <a:extLst>
              <a:ext uri="{FF2B5EF4-FFF2-40B4-BE49-F238E27FC236}">
                <a16:creationId xmlns:a16="http://schemas.microsoft.com/office/drawing/2014/main" id="{3E6B68E4-8947-4030-A346-694D4ED0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5312" y="2328804"/>
            <a:ext cx="468000" cy="46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D252D-A197-48D3-869C-903D538FA15E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 flipV="1">
            <a:off x="1503313" y="2106760"/>
            <a:ext cx="648304" cy="456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CB50222-B451-425B-B3C2-5CC8FC2FEA38}"/>
              </a:ext>
            </a:extLst>
          </p:cNvPr>
          <p:cNvSpPr/>
          <p:nvPr/>
        </p:nvSpPr>
        <p:spPr>
          <a:xfrm>
            <a:off x="3137482" y="1636697"/>
            <a:ext cx="728759" cy="1085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0700C5-FBCB-412B-BC34-5411AF5AD389}"/>
              </a:ext>
            </a:extLst>
          </p:cNvPr>
          <p:cNvSpPr/>
          <p:nvPr/>
        </p:nvSpPr>
        <p:spPr>
          <a:xfrm>
            <a:off x="3137482" y="2831135"/>
            <a:ext cx="728759" cy="4886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09D67FC-FE32-4E73-A32C-B1E39CF4D4CF}"/>
              </a:ext>
            </a:extLst>
          </p:cNvPr>
          <p:cNvSpPr/>
          <p:nvPr/>
        </p:nvSpPr>
        <p:spPr>
          <a:xfrm>
            <a:off x="3133003" y="3434788"/>
            <a:ext cx="728759" cy="1077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9C693B-F582-4768-A30A-FA1CE4014EC8}"/>
              </a:ext>
            </a:extLst>
          </p:cNvPr>
          <p:cNvSpPr txBox="1"/>
          <p:nvPr/>
        </p:nvSpPr>
        <p:spPr>
          <a:xfrm>
            <a:off x="883607" y="2700975"/>
            <a:ext cx="7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Paper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9CBBE6-35FB-4FEC-A13F-6FE2DD64B72E}"/>
              </a:ext>
            </a:extLst>
          </p:cNvPr>
          <p:cNvSpPr txBox="1"/>
          <p:nvPr/>
        </p:nvSpPr>
        <p:spPr>
          <a:xfrm>
            <a:off x="1890814" y="1302731"/>
            <a:ext cx="104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Citing papers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E049C-55EC-41A6-89A1-B36475CCC6FA}"/>
              </a:ext>
            </a:extLst>
          </p:cNvPr>
          <p:cNvSpPr txBox="1"/>
          <p:nvPr/>
        </p:nvSpPr>
        <p:spPr>
          <a:xfrm>
            <a:off x="2815141" y="1302467"/>
            <a:ext cx="147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Citing institutions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12D8A9B-82F9-4B9B-9166-7F4BCD8DA37A}"/>
              </a:ext>
            </a:extLst>
          </p:cNvPr>
          <p:cNvSpPr txBox="1"/>
          <p:nvPr/>
        </p:nvSpPr>
        <p:spPr>
          <a:xfrm>
            <a:off x="3795764" y="2042452"/>
            <a:ext cx="86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Country X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885010-9048-389D-8E9D-67EC33D61666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>
            <a:off x="1503313" y="3451191"/>
            <a:ext cx="648304" cy="596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4E5FB2-C83A-4208-84CB-F5D8FE4F09E6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 flipV="1">
            <a:off x="1503313" y="3077019"/>
            <a:ext cx="648304" cy="374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2AA089-40F1-DB95-E55E-3551CFE8023F}"/>
              </a:ext>
            </a:extLst>
          </p:cNvPr>
          <p:cNvSpPr txBox="1"/>
          <p:nvPr/>
        </p:nvSpPr>
        <p:spPr>
          <a:xfrm>
            <a:off x="883608" y="4558917"/>
            <a:ext cx="377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/>
              <a:t>Equal citation counts does not imply same level of diversity in citing actors. </a:t>
            </a:r>
            <a:r>
              <a:rPr lang="en-AU" sz="1200" dirty="0"/>
              <a:t>E.g., Paper 1 and 2 have the same citation count (2), but Paper 1 is cited by more institutions (5) from more countries (3).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FC9A0C-D862-77C8-6B95-4EC0182C5EE6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>
            <a:off x="1503313" y="2562805"/>
            <a:ext cx="648304" cy="514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Newspaper with solid fill">
            <a:extLst>
              <a:ext uri="{FF2B5EF4-FFF2-40B4-BE49-F238E27FC236}">
                <a16:creationId xmlns:a16="http://schemas.microsoft.com/office/drawing/2014/main" id="{EB1FCAB8-CA96-7DD1-0FD7-07856B563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5312" y="3217190"/>
            <a:ext cx="468000" cy="468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CB4F5E-162C-0CED-C330-F279DEE1D7C4}"/>
              </a:ext>
            </a:extLst>
          </p:cNvPr>
          <p:cNvSpPr txBox="1"/>
          <p:nvPr/>
        </p:nvSpPr>
        <p:spPr>
          <a:xfrm>
            <a:off x="883607" y="3589363"/>
            <a:ext cx="7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Paper 2</a:t>
            </a:r>
          </a:p>
        </p:txBody>
      </p:sp>
      <p:pic>
        <p:nvPicPr>
          <p:cNvPr id="70" name="Graphic 69" descr="Newspaper with solid fill">
            <a:extLst>
              <a:ext uri="{FF2B5EF4-FFF2-40B4-BE49-F238E27FC236}">
                <a16:creationId xmlns:a16="http://schemas.microsoft.com/office/drawing/2014/main" id="{36EF924F-06B2-D338-3321-D15DF24F4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51616" y="1872760"/>
            <a:ext cx="468000" cy="468000"/>
          </a:xfrm>
          <a:prstGeom prst="rect">
            <a:avLst/>
          </a:prstGeom>
        </p:spPr>
      </p:pic>
      <p:pic>
        <p:nvPicPr>
          <p:cNvPr id="71" name="Graphic 70" descr="Newspaper with solid fill">
            <a:extLst>
              <a:ext uri="{FF2B5EF4-FFF2-40B4-BE49-F238E27FC236}">
                <a16:creationId xmlns:a16="http://schemas.microsoft.com/office/drawing/2014/main" id="{1E70F99D-5D6A-F0F1-6421-14CE140E0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51616" y="3813274"/>
            <a:ext cx="468000" cy="468000"/>
          </a:xfrm>
          <a:prstGeom prst="rect">
            <a:avLst/>
          </a:prstGeom>
        </p:spPr>
      </p:pic>
      <p:pic>
        <p:nvPicPr>
          <p:cNvPr id="75" name="Graphic 74" descr="Newspaper with solid fill">
            <a:extLst>
              <a:ext uri="{FF2B5EF4-FFF2-40B4-BE49-F238E27FC236}">
                <a16:creationId xmlns:a16="http://schemas.microsoft.com/office/drawing/2014/main" id="{4AC61A28-4C2F-CC8E-FE3E-0F6ACD60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51616" y="2843017"/>
            <a:ext cx="468000" cy="468000"/>
          </a:xfrm>
          <a:prstGeom prst="rect">
            <a:avLst/>
          </a:prstGeom>
        </p:spPr>
      </p:pic>
      <p:pic>
        <p:nvPicPr>
          <p:cNvPr id="81" name="Graphic 80" descr="Schoolhouse with solid fill">
            <a:extLst>
              <a:ext uri="{FF2B5EF4-FFF2-40B4-BE49-F238E27FC236}">
                <a16:creationId xmlns:a16="http://schemas.microsoft.com/office/drawing/2014/main" id="{984CA55C-F3C0-2E28-4E51-D5DFADE1E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2837421"/>
            <a:ext cx="468000" cy="468000"/>
          </a:xfrm>
          <a:prstGeom prst="rect">
            <a:avLst/>
          </a:prstGeom>
        </p:spPr>
      </p:pic>
      <p:pic>
        <p:nvPicPr>
          <p:cNvPr id="83" name="Graphic 82" descr="Schoolhouse with solid fill">
            <a:extLst>
              <a:ext uri="{FF2B5EF4-FFF2-40B4-BE49-F238E27FC236}">
                <a16:creationId xmlns:a16="http://schemas.microsoft.com/office/drawing/2014/main" id="{BFDAA9AF-929B-2969-3A0F-4CA021F82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3434787"/>
            <a:ext cx="468000" cy="468000"/>
          </a:xfrm>
          <a:prstGeom prst="rect">
            <a:avLst/>
          </a:prstGeom>
        </p:spPr>
      </p:pic>
      <p:pic>
        <p:nvPicPr>
          <p:cNvPr id="84" name="Graphic 83" descr="Schoolhouse with solid fill">
            <a:extLst>
              <a:ext uri="{FF2B5EF4-FFF2-40B4-BE49-F238E27FC236}">
                <a16:creationId xmlns:a16="http://schemas.microsoft.com/office/drawing/2014/main" id="{ACFE47FA-423D-70BE-17C6-A76714975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4032318"/>
            <a:ext cx="468000" cy="468000"/>
          </a:xfrm>
          <a:prstGeom prst="rect">
            <a:avLst/>
          </a:prstGeom>
        </p:spPr>
      </p:pic>
      <p:pic>
        <p:nvPicPr>
          <p:cNvPr id="85" name="Graphic 84" descr="Schoolhouse with solid fill">
            <a:extLst>
              <a:ext uri="{FF2B5EF4-FFF2-40B4-BE49-F238E27FC236}">
                <a16:creationId xmlns:a16="http://schemas.microsoft.com/office/drawing/2014/main" id="{5FABC831-1E58-0143-482D-2D7D63EE0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1642291"/>
            <a:ext cx="468000" cy="468000"/>
          </a:xfrm>
          <a:prstGeom prst="rect">
            <a:avLst/>
          </a:prstGeom>
        </p:spPr>
      </p:pic>
      <p:pic>
        <p:nvPicPr>
          <p:cNvPr id="86" name="Graphic 85" descr="Schoolhouse with solid fill">
            <a:extLst>
              <a:ext uri="{FF2B5EF4-FFF2-40B4-BE49-F238E27FC236}">
                <a16:creationId xmlns:a16="http://schemas.microsoft.com/office/drawing/2014/main" id="{F2273BCA-F3AB-C69C-EFC0-E6E95DD30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2240055"/>
            <a:ext cx="468000" cy="4680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7D1BB7-51AE-DD2F-6D90-64A874BE1521}"/>
              </a:ext>
            </a:extLst>
          </p:cNvPr>
          <p:cNvCxnSpPr>
            <a:cxnSpLocks/>
            <a:stCxn id="70" idx="3"/>
            <a:endCxn id="85" idx="1"/>
          </p:cNvCxnSpPr>
          <p:nvPr/>
        </p:nvCxnSpPr>
        <p:spPr>
          <a:xfrm flipV="1">
            <a:off x="2619616" y="1876294"/>
            <a:ext cx="648304" cy="230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8FAD0C8-F3B0-9B4B-E1FD-E60668CC36C7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2619616" y="2106762"/>
            <a:ext cx="648304" cy="367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BD26A7-B4A1-A3AF-A84D-2D691EF52483}"/>
              </a:ext>
            </a:extLst>
          </p:cNvPr>
          <p:cNvCxnSpPr>
            <a:cxnSpLocks/>
            <a:stCxn id="70" idx="3"/>
            <a:endCxn id="81" idx="1"/>
          </p:cNvCxnSpPr>
          <p:nvPr/>
        </p:nvCxnSpPr>
        <p:spPr>
          <a:xfrm>
            <a:off x="2619616" y="2106760"/>
            <a:ext cx="648304" cy="964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3009EC-D378-98E1-FF7A-E4651E8C3207}"/>
              </a:ext>
            </a:extLst>
          </p:cNvPr>
          <p:cNvCxnSpPr>
            <a:cxnSpLocks/>
            <a:stCxn id="75" idx="3"/>
            <a:endCxn id="83" idx="1"/>
          </p:cNvCxnSpPr>
          <p:nvPr/>
        </p:nvCxnSpPr>
        <p:spPr>
          <a:xfrm>
            <a:off x="2619616" y="3077017"/>
            <a:ext cx="648304" cy="591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281C41A-0632-E1C9-361A-85E7386DD6D7}"/>
              </a:ext>
            </a:extLst>
          </p:cNvPr>
          <p:cNvCxnSpPr>
            <a:cxnSpLocks/>
            <a:stCxn id="71" idx="3"/>
            <a:endCxn id="84" idx="1"/>
          </p:cNvCxnSpPr>
          <p:nvPr/>
        </p:nvCxnSpPr>
        <p:spPr>
          <a:xfrm>
            <a:off x="2619616" y="4047274"/>
            <a:ext cx="648304" cy="219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6B9FFCB-F018-2456-8A2C-2124CC8B97D7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>
            <a:off x="2619616" y="3077019"/>
            <a:ext cx="648304" cy="1189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F833EDC-F88F-3E5C-60C1-3F4691DF07A4}"/>
              </a:ext>
            </a:extLst>
          </p:cNvPr>
          <p:cNvSpPr txBox="1"/>
          <p:nvPr/>
        </p:nvSpPr>
        <p:spPr>
          <a:xfrm>
            <a:off x="3790241" y="3865840"/>
            <a:ext cx="86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Country Z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8BF439-4ACD-F241-9832-20F9D5BF7D46}"/>
              </a:ext>
            </a:extLst>
          </p:cNvPr>
          <p:cNvSpPr txBox="1"/>
          <p:nvPr/>
        </p:nvSpPr>
        <p:spPr>
          <a:xfrm>
            <a:off x="3795764" y="2934174"/>
            <a:ext cx="86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Country Y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05F8222-8546-BCCB-AD5C-3BC62655B350}"/>
              </a:ext>
            </a:extLst>
          </p:cNvPr>
          <p:cNvSpPr/>
          <p:nvPr/>
        </p:nvSpPr>
        <p:spPr>
          <a:xfrm>
            <a:off x="657230" y="1252818"/>
            <a:ext cx="4124455" cy="431426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pic>
        <p:nvPicPr>
          <p:cNvPr id="124" name="Graphic 123" descr="Newspaper with solid fill">
            <a:extLst>
              <a:ext uri="{FF2B5EF4-FFF2-40B4-BE49-F238E27FC236}">
                <a16:creationId xmlns:a16="http://schemas.microsoft.com/office/drawing/2014/main" id="{DD2599A6-AB95-A334-6574-A7FB12CE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01971" y="849821"/>
            <a:ext cx="252000" cy="252000"/>
          </a:xfrm>
          <a:prstGeom prst="rect">
            <a:avLst/>
          </a:prstGeom>
        </p:spPr>
      </p:pic>
      <p:pic>
        <p:nvPicPr>
          <p:cNvPr id="125" name="Graphic 124" descr="Newspaper with solid fill">
            <a:extLst>
              <a:ext uri="{FF2B5EF4-FFF2-40B4-BE49-F238E27FC236}">
                <a16:creationId xmlns:a16="http://schemas.microsoft.com/office/drawing/2014/main" id="{F2B61083-4E78-53A4-6885-3EC5F5EE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43023" y="853711"/>
            <a:ext cx="252000" cy="252000"/>
          </a:xfrm>
          <a:prstGeom prst="rect">
            <a:avLst/>
          </a:prstGeom>
        </p:spPr>
      </p:pic>
      <p:pic>
        <p:nvPicPr>
          <p:cNvPr id="126" name="Graphic 125" descr="Newspaper with solid fill">
            <a:extLst>
              <a:ext uri="{FF2B5EF4-FFF2-40B4-BE49-F238E27FC236}">
                <a16:creationId xmlns:a16="http://schemas.microsoft.com/office/drawing/2014/main" id="{48271B7A-6CA2-8E4E-227F-797DA8CA0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44432" y="2331240"/>
            <a:ext cx="288001" cy="288001"/>
          </a:xfrm>
          <a:prstGeom prst="rect">
            <a:avLst/>
          </a:prstGeom>
        </p:spPr>
      </p:pic>
      <p:pic>
        <p:nvPicPr>
          <p:cNvPr id="128" name="Graphic 127" descr="Newspaper with solid fill">
            <a:extLst>
              <a:ext uri="{FF2B5EF4-FFF2-40B4-BE49-F238E27FC236}">
                <a16:creationId xmlns:a16="http://schemas.microsoft.com/office/drawing/2014/main" id="{E9C319B1-4045-D970-00F3-DA5D1C0AD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30316" y="2083054"/>
            <a:ext cx="288001" cy="288001"/>
          </a:xfrm>
          <a:prstGeom prst="rect">
            <a:avLst/>
          </a:prstGeom>
        </p:spPr>
      </p:pic>
      <p:pic>
        <p:nvPicPr>
          <p:cNvPr id="129" name="Graphic 128" descr="Newspaper with solid fill">
            <a:extLst>
              <a:ext uri="{FF2B5EF4-FFF2-40B4-BE49-F238E27FC236}">
                <a16:creationId xmlns:a16="http://schemas.microsoft.com/office/drawing/2014/main" id="{82D45CC3-0FB2-68E3-2BAE-4CEB27977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02081" y="2083054"/>
            <a:ext cx="288001" cy="288001"/>
          </a:xfrm>
          <a:prstGeom prst="rect">
            <a:avLst/>
          </a:prstGeom>
        </p:spPr>
      </p:pic>
      <p:pic>
        <p:nvPicPr>
          <p:cNvPr id="130" name="Graphic 129" descr="Newspaper with solid fill">
            <a:extLst>
              <a:ext uri="{FF2B5EF4-FFF2-40B4-BE49-F238E27FC236}">
                <a16:creationId xmlns:a16="http://schemas.microsoft.com/office/drawing/2014/main" id="{304D662B-B27D-C8F0-42DD-D149B9958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16198" y="2335055"/>
            <a:ext cx="288001" cy="288001"/>
          </a:xfrm>
          <a:prstGeom prst="rect">
            <a:avLst/>
          </a:prstGeom>
        </p:spPr>
      </p:pic>
      <p:pic>
        <p:nvPicPr>
          <p:cNvPr id="131" name="Graphic 130" descr="Newspaper with solid fill">
            <a:extLst>
              <a:ext uri="{FF2B5EF4-FFF2-40B4-BE49-F238E27FC236}">
                <a16:creationId xmlns:a16="http://schemas.microsoft.com/office/drawing/2014/main" id="{439991EF-AC69-AF56-DBEA-9492206D6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73847" y="2083054"/>
            <a:ext cx="288001" cy="288001"/>
          </a:xfrm>
          <a:prstGeom prst="rect">
            <a:avLst/>
          </a:prstGeom>
        </p:spPr>
      </p:pic>
      <p:pic>
        <p:nvPicPr>
          <p:cNvPr id="138" name="Graphic 137" descr="Newspaper with solid fill">
            <a:extLst>
              <a:ext uri="{FF2B5EF4-FFF2-40B4-BE49-F238E27FC236}">
                <a16:creationId xmlns:a16="http://schemas.microsoft.com/office/drawing/2014/main" id="{D4017DAB-8B90-3881-1DA4-B29E06B82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87964" y="2331240"/>
            <a:ext cx="288001" cy="288001"/>
          </a:xfrm>
          <a:prstGeom prst="rect">
            <a:avLst/>
          </a:prstGeom>
        </p:spPr>
      </p:pic>
      <p:pic>
        <p:nvPicPr>
          <p:cNvPr id="140" name="Graphic 139" descr="Newspaper with solid fill">
            <a:extLst>
              <a:ext uri="{FF2B5EF4-FFF2-40B4-BE49-F238E27FC236}">
                <a16:creationId xmlns:a16="http://schemas.microsoft.com/office/drawing/2014/main" id="{13F48BC6-BE06-6D16-F60A-2A5658108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8550" y="2083054"/>
            <a:ext cx="288001" cy="288001"/>
          </a:xfrm>
          <a:prstGeom prst="rect">
            <a:avLst/>
          </a:prstGeom>
        </p:spPr>
      </p:pic>
      <p:pic>
        <p:nvPicPr>
          <p:cNvPr id="180" name="Graphic 179" descr="Schoolhouse with solid fill">
            <a:extLst>
              <a:ext uri="{FF2B5EF4-FFF2-40B4-BE49-F238E27FC236}">
                <a16:creationId xmlns:a16="http://schemas.microsoft.com/office/drawing/2014/main" id="{42A16139-25B8-DCED-0E60-31050B94D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79669" y="2636443"/>
            <a:ext cx="288001" cy="288001"/>
          </a:xfrm>
          <a:prstGeom prst="rect">
            <a:avLst/>
          </a:prstGeom>
        </p:spPr>
      </p:pic>
      <p:pic>
        <p:nvPicPr>
          <p:cNvPr id="181" name="Graphic 180" descr="Schoolhouse with solid fill">
            <a:extLst>
              <a:ext uri="{FF2B5EF4-FFF2-40B4-BE49-F238E27FC236}">
                <a16:creationId xmlns:a16="http://schemas.microsoft.com/office/drawing/2014/main" id="{23022423-5FF5-2FD1-5B8A-4B4D7DFE7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904423" y="3097453"/>
            <a:ext cx="288001" cy="288001"/>
          </a:xfrm>
          <a:prstGeom prst="rect">
            <a:avLst/>
          </a:prstGeom>
        </p:spPr>
      </p:pic>
      <p:pic>
        <p:nvPicPr>
          <p:cNvPr id="182" name="Graphic 181" descr="Schoolhouse with solid fill">
            <a:extLst>
              <a:ext uri="{FF2B5EF4-FFF2-40B4-BE49-F238E27FC236}">
                <a16:creationId xmlns:a16="http://schemas.microsoft.com/office/drawing/2014/main" id="{7403399E-2E79-1500-942A-779634554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87979" y="4019454"/>
            <a:ext cx="288001" cy="288001"/>
          </a:xfrm>
          <a:prstGeom prst="rect">
            <a:avLst/>
          </a:prstGeom>
        </p:spPr>
      </p:pic>
      <p:pic>
        <p:nvPicPr>
          <p:cNvPr id="183" name="Graphic 182" descr="Schoolhouse with solid fill">
            <a:extLst>
              <a:ext uri="{FF2B5EF4-FFF2-40B4-BE49-F238E27FC236}">
                <a16:creationId xmlns:a16="http://schemas.microsoft.com/office/drawing/2014/main" id="{F9A9179A-0E69-1EE2-0B95-4BAF5856F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411461" y="3921778"/>
            <a:ext cx="288001" cy="288001"/>
          </a:xfrm>
          <a:prstGeom prst="rect">
            <a:avLst/>
          </a:prstGeom>
        </p:spPr>
      </p:pic>
      <p:pic>
        <p:nvPicPr>
          <p:cNvPr id="184" name="Graphic 183" descr="Schoolhouse with solid fill">
            <a:extLst>
              <a:ext uri="{FF2B5EF4-FFF2-40B4-BE49-F238E27FC236}">
                <a16:creationId xmlns:a16="http://schemas.microsoft.com/office/drawing/2014/main" id="{9FC59DBB-7209-9C7D-C9F9-234D51330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54855" y="3729103"/>
            <a:ext cx="288001" cy="288001"/>
          </a:xfrm>
          <a:prstGeom prst="rect">
            <a:avLst/>
          </a:prstGeom>
        </p:spPr>
      </p:pic>
      <p:pic>
        <p:nvPicPr>
          <p:cNvPr id="185" name="Graphic 184" descr="Schoolhouse with solid fill">
            <a:extLst>
              <a:ext uri="{FF2B5EF4-FFF2-40B4-BE49-F238E27FC236}">
                <a16:creationId xmlns:a16="http://schemas.microsoft.com/office/drawing/2014/main" id="{24F71875-3166-C016-B56A-6C8FA86B1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48950" y="3461215"/>
            <a:ext cx="288001" cy="288001"/>
          </a:xfrm>
          <a:prstGeom prst="rect">
            <a:avLst/>
          </a:prstGeom>
        </p:spPr>
      </p:pic>
      <p:pic>
        <p:nvPicPr>
          <p:cNvPr id="186" name="Graphic 185" descr="Schoolhouse with solid fill">
            <a:extLst>
              <a:ext uri="{FF2B5EF4-FFF2-40B4-BE49-F238E27FC236}">
                <a16:creationId xmlns:a16="http://schemas.microsoft.com/office/drawing/2014/main" id="{3C448CE2-AB28-B879-BD17-540E6C82B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117919" y="4066829"/>
            <a:ext cx="288001" cy="288001"/>
          </a:xfrm>
          <a:prstGeom prst="rect">
            <a:avLst/>
          </a:prstGeom>
        </p:spPr>
      </p:pic>
      <p:pic>
        <p:nvPicPr>
          <p:cNvPr id="187" name="Graphic 186" descr="Schoolhouse with solid fill">
            <a:extLst>
              <a:ext uri="{FF2B5EF4-FFF2-40B4-BE49-F238E27FC236}">
                <a16:creationId xmlns:a16="http://schemas.microsoft.com/office/drawing/2014/main" id="{09BE9E72-51EF-6B1C-BB6F-CFD69CD56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72058" y="2639991"/>
            <a:ext cx="288001" cy="288001"/>
          </a:xfrm>
          <a:prstGeom prst="rect">
            <a:avLst/>
          </a:prstGeom>
        </p:spPr>
      </p:pic>
      <p:pic>
        <p:nvPicPr>
          <p:cNvPr id="188" name="Graphic 187" descr="Schoolhouse with solid fill">
            <a:extLst>
              <a:ext uri="{FF2B5EF4-FFF2-40B4-BE49-F238E27FC236}">
                <a16:creationId xmlns:a16="http://schemas.microsoft.com/office/drawing/2014/main" id="{BAC1429D-0386-ED37-9918-B370F14BE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32307" y="3907076"/>
            <a:ext cx="288001" cy="288001"/>
          </a:xfrm>
          <a:prstGeom prst="rect">
            <a:avLst/>
          </a:prstGeom>
        </p:spPr>
      </p:pic>
      <p:pic>
        <p:nvPicPr>
          <p:cNvPr id="189" name="Graphic 188" descr="Schoolhouse with solid fill">
            <a:extLst>
              <a:ext uri="{FF2B5EF4-FFF2-40B4-BE49-F238E27FC236}">
                <a16:creationId xmlns:a16="http://schemas.microsoft.com/office/drawing/2014/main" id="{01DD796B-0CB3-AE91-3975-C45BDF5A0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85511" y="3736453"/>
            <a:ext cx="288001" cy="288001"/>
          </a:xfrm>
          <a:prstGeom prst="rect">
            <a:avLst/>
          </a:prstGeom>
        </p:spPr>
      </p:pic>
      <p:pic>
        <p:nvPicPr>
          <p:cNvPr id="190" name="Graphic 189" descr="Schoolhouse with solid fill">
            <a:extLst>
              <a:ext uri="{FF2B5EF4-FFF2-40B4-BE49-F238E27FC236}">
                <a16:creationId xmlns:a16="http://schemas.microsoft.com/office/drawing/2014/main" id="{E1EC8DE4-359D-9C0D-96CC-A5D0712DA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76434" y="4019203"/>
            <a:ext cx="288001" cy="288001"/>
          </a:xfrm>
          <a:prstGeom prst="rect">
            <a:avLst/>
          </a:prstGeom>
        </p:spPr>
      </p:pic>
      <p:pic>
        <p:nvPicPr>
          <p:cNvPr id="191" name="Graphic 190" descr="Schoolhouse with solid fill">
            <a:extLst>
              <a:ext uri="{FF2B5EF4-FFF2-40B4-BE49-F238E27FC236}">
                <a16:creationId xmlns:a16="http://schemas.microsoft.com/office/drawing/2014/main" id="{420409D0-D3A0-4E3A-AEC1-DFA137EA6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45684" y="3095883"/>
            <a:ext cx="288001" cy="288001"/>
          </a:xfrm>
          <a:prstGeom prst="rect">
            <a:avLst/>
          </a:prstGeom>
        </p:spPr>
      </p:pic>
      <p:pic>
        <p:nvPicPr>
          <p:cNvPr id="192" name="Graphic 191" descr="Schoolhouse with solid fill">
            <a:extLst>
              <a:ext uri="{FF2B5EF4-FFF2-40B4-BE49-F238E27FC236}">
                <a16:creationId xmlns:a16="http://schemas.microsoft.com/office/drawing/2014/main" id="{9ACCBE49-EE3E-14EE-3B53-0CCC908D2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41660" y="3424376"/>
            <a:ext cx="288001" cy="288001"/>
          </a:xfrm>
          <a:prstGeom prst="rect">
            <a:avLst/>
          </a:prstGeom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27393AB-D838-C858-07A2-39F01AC4A4F4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 flipH="1">
            <a:off x="8846083" y="1105711"/>
            <a:ext cx="22941" cy="97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98D53-83AF-CDE1-FF12-F3767D41FC55}"/>
              </a:ext>
            </a:extLst>
          </p:cNvPr>
          <p:cNvCxnSpPr>
            <a:cxnSpLocks/>
            <a:stCxn id="125" idx="2"/>
            <a:endCxn id="138" idx="0"/>
          </p:cNvCxnSpPr>
          <p:nvPr/>
        </p:nvCxnSpPr>
        <p:spPr>
          <a:xfrm>
            <a:off x="8869021" y="1105710"/>
            <a:ext cx="562942" cy="1225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EB6949B-8F6A-1DB3-1BA9-13E8A4A791A5}"/>
              </a:ext>
            </a:extLst>
          </p:cNvPr>
          <p:cNvCxnSpPr>
            <a:cxnSpLocks/>
            <a:stCxn id="125" idx="2"/>
            <a:endCxn id="131" idx="0"/>
          </p:cNvCxnSpPr>
          <p:nvPr/>
        </p:nvCxnSpPr>
        <p:spPr>
          <a:xfrm>
            <a:off x="8869021" y="1105711"/>
            <a:ext cx="1148825" cy="97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DB6FE9F-3698-2804-8898-15BCA299FC08}"/>
              </a:ext>
            </a:extLst>
          </p:cNvPr>
          <p:cNvCxnSpPr>
            <a:cxnSpLocks/>
            <a:stCxn id="124" idx="2"/>
            <a:endCxn id="129" idx="1"/>
          </p:cNvCxnSpPr>
          <p:nvPr/>
        </p:nvCxnSpPr>
        <p:spPr>
          <a:xfrm>
            <a:off x="7627971" y="1101819"/>
            <a:ext cx="1074111" cy="1125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7FC00AB-A672-16E9-B3A6-FC03F4E4C44D}"/>
              </a:ext>
            </a:extLst>
          </p:cNvPr>
          <p:cNvCxnSpPr>
            <a:cxnSpLocks/>
            <a:stCxn id="124" idx="2"/>
            <a:endCxn id="140" idx="0"/>
          </p:cNvCxnSpPr>
          <p:nvPr/>
        </p:nvCxnSpPr>
        <p:spPr>
          <a:xfrm flipH="1">
            <a:off x="6502550" y="1101819"/>
            <a:ext cx="1125421" cy="981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6CD7B38-8C3F-49C1-5BEC-338BEE16E217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flipH="1">
            <a:off x="7088431" y="1101819"/>
            <a:ext cx="539538" cy="1229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40DC994-38D8-D3BF-F591-E673D5607C78}"/>
              </a:ext>
            </a:extLst>
          </p:cNvPr>
          <p:cNvCxnSpPr>
            <a:cxnSpLocks/>
            <a:stCxn id="124" idx="2"/>
            <a:endCxn id="128" idx="0"/>
          </p:cNvCxnSpPr>
          <p:nvPr/>
        </p:nvCxnSpPr>
        <p:spPr>
          <a:xfrm>
            <a:off x="7627972" y="1101819"/>
            <a:ext cx="46345" cy="981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27EEA94-7E3C-6477-C512-0C080B914979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627969" y="1101819"/>
            <a:ext cx="632228" cy="1233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D56D7EA3-A5BD-720D-F603-0942FDDAF300}"/>
              </a:ext>
            </a:extLst>
          </p:cNvPr>
          <p:cNvCxnSpPr>
            <a:cxnSpLocks/>
            <a:stCxn id="140" idx="2"/>
            <a:endCxn id="185" idx="0"/>
          </p:cNvCxnSpPr>
          <p:nvPr/>
        </p:nvCxnSpPr>
        <p:spPr>
          <a:xfrm flipH="1">
            <a:off x="5892948" y="2371055"/>
            <a:ext cx="609600" cy="1090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969FF18-DEE2-511C-3AEC-48CF7ED8AF7D}"/>
              </a:ext>
            </a:extLst>
          </p:cNvPr>
          <p:cNvCxnSpPr>
            <a:cxnSpLocks/>
            <a:stCxn id="126" idx="2"/>
            <a:endCxn id="191" idx="3"/>
          </p:cNvCxnSpPr>
          <p:nvPr/>
        </p:nvCxnSpPr>
        <p:spPr>
          <a:xfrm flipH="1">
            <a:off x="5633684" y="2619241"/>
            <a:ext cx="1454749" cy="620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65C6B3-095F-524F-80FD-0330C5594DF8}"/>
              </a:ext>
            </a:extLst>
          </p:cNvPr>
          <p:cNvCxnSpPr>
            <a:cxnSpLocks/>
            <a:stCxn id="140" idx="2"/>
            <a:endCxn id="187" idx="3"/>
          </p:cNvCxnSpPr>
          <p:nvPr/>
        </p:nvCxnSpPr>
        <p:spPr>
          <a:xfrm flipH="1">
            <a:off x="5460058" y="2371055"/>
            <a:ext cx="1042491" cy="412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7C3B718-BE83-BB35-B0F6-41FC1F755F01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flipH="1">
            <a:off x="7674315" y="1105711"/>
            <a:ext cx="1194707" cy="97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BA5A2C1-BDB3-C6CE-7EF2-FD5DFD5EB8E4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flipH="1">
            <a:off x="8260197" y="1105711"/>
            <a:ext cx="608824" cy="122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74352C2A-866D-FB32-2F23-5591D2CAAF4C}"/>
              </a:ext>
            </a:extLst>
          </p:cNvPr>
          <p:cNvCxnSpPr>
            <a:cxnSpLocks/>
            <a:stCxn id="129" idx="2"/>
            <a:endCxn id="183" idx="0"/>
          </p:cNvCxnSpPr>
          <p:nvPr/>
        </p:nvCxnSpPr>
        <p:spPr>
          <a:xfrm>
            <a:off x="8846080" y="2371055"/>
            <a:ext cx="709380" cy="1550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78D70A-C1B1-5ED7-FF88-C467FA0A6937}"/>
              </a:ext>
            </a:extLst>
          </p:cNvPr>
          <p:cNvCxnSpPr>
            <a:cxnSpLocks/>
            <a:stCxn id="138" idx="2"/>
            <a:endCxn id="189" idx="0"/>
          </p:cNvCxnSpPr>
          <p:nvPr/>
        </p:nvCxnSpPr>
        <p:spPr>
          <a:xfrm>
            <a:off x="9431965" y="2619241"/>
            <a:ext cx="697547" cy="1117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4F0DA09-2B0B-B244-3EBD-40AAA950581D}"/>
              </a:ext>
            </a:extLst>
          </p:cNvPr>
          <p:cNvCxnSpPr>
            <a:cxnSpLocks/>
            <a:stCxn id="131" idx="2"/>
            <a:endCxn id="181" idx="1"/>
          </p:cNvCxnSpPr>
          <p:nvPr/>
        </p:nvCxnSpPr>
        <p:spPr>
          <a:xfrm>
            <a:off x="10017848" y="2371053"/>
            <a:ext cx="886575" cy="87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9724A00-EB3A-D111-3CEC-95D91485253C}"/>
              </a:ext>
            </a:extLst>
          </p:cNvPr>
          <p:cNvCxnSpPr>
            <a:cxnSpLocks/>
            <a:stCxn id="131" idx="2"/>
            <a:endCxn id="180" idx="1"/>
          </p:cNvCxnSpPr>
          <p:nvPr/>
        </p:nvCxnSpPr>
        <p:spPr>
          <a:xfrm>
            <a:off x="10017846" y="2371053"/>
            <a:ext cx="1061822" cy="409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DE53EA5-5994-93EC-3588-C447E0B39F8F}"/>
              </a:ext>
            </a:extLst>
          </p:cNvPr>
          <p:cNvCxnSpPr>
            <a:cxnSpLocks/>
            <a:stCxn id="138" idx="2"/>
            <a:endCxn id="192" idx="1"/>
          </p:cNvCxnSpPr>
          <p:nvPr/>
        </p:nvCxnSpPr>
        <p:spPr>
          <a:xfrm>
            <a:off x="9431963" y="2619239"/>
            <a:ext cx="1109696" cy="949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7E0CBF51-D374-7F85-F188-19D7D491AD54}"/>
              </a:ext>
            </a:extLst>
          </p:cNvPr>
          <p:cNvCxnSpPr>
            <a:cxnSpLocks/>
            <a:stCxn id="129" idx="2"/>
            <a:endCxn id="182" idx="0"/>
          </p:cNvCxnSpPr>
          <p:nvPr/>
        </p:nvCxnSpPr>
        <p:spPr>
          <a:xfrm>
            <a:off x="8846082" y="2371055"/>
            <a:ext cx="85898" cy="164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929E90CC-CC41-3BB2-F940-86DD29670FDD}"/>
              </a:ext>
            </a:extLst>
          </p:cNvPr>
          <p:cNvCxnSpPr>
            <a:cxnSpLocks/>
            <a:stCxn id="130" idx="2"/>
            <a:endCxn id="186" idx="0"/>
          </p:cNvCxnSpPr>
          <p:nvPr/>
        </p:nvCxnSpPr>
        <p:spPr>
          <a:xfrm>
            <a:off x="8260198" y="2623052"/>
            <a:ext cx="1720" cy="14437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DB18913-1F92-7D2D-EB46-0FCF821540A6}"/>
              </a:ext>
            </a:extLst>
          </p:cNvPr>
          <p:cNvCxnSpPr>
            <a:cxnSpLocks/>
            <a:stCxn id="140" idx="2"/>
            <a:endCxn id="184" idx="0"/>
          </p:cNvCxnSpPr>
          <p:nvPr/>
        </p:nvCxnSpPr>
        <p:spPr>
          <a:xfrm flipH="1">
            <a:off x="6398854" y="2371053"/>
            <a:ext cx="103694" cy="1358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FAA5CD0-D20B-C805-3E4F-81B3964F9D96}"/>
              </a:ext>
            </a:extLst>
          </p:cNvPr>
          <p:cNvCxnSpPr>
            <a:cxnSpLocks/>
            <a:stCxn id="130" idx="2"/>
            <a:endCxn id="182" idx="0"/>
          </p:cNvCxnSpPr>
          <p:nvPr/>
        </p:nvCxnSpPr>
        <p:spPr>
          <a:xfrm>
            <a:off x="8260199" y="2623053"/>
            <a:ext cx="671782" cy="1396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4C6C6516-FD26-6659-505A-FD8271FDEFC1}"/>
              </a:ext>
            </a:extLst>
          </p:cNvPr>
          <p:cNvCxnSpPr>
            <a:cxnSpLocks/>
            <a:stCxn id="128" idx="2"/>
            <a:endCxn id="186" idx="0"/>
          </p:cNvCxnSpPr>
          <p:nvPr/>
        </p:nvCxnSpPr>
        <p:spPr>
          <a:xfrm>
            <a:off x="7674314" y="2371055"/>
            <a:ext cx="587604" cy="169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81C62FD-D6E3-EF25-FBBB-386E7F10121B}"/>
              </a:ext>
            </a:extLst>
          </p:cNvPr>
          <p:cNvCxnSpPr>
            <a:cxnSpLocks/>
            <a:stCxn id="126" idx="2"/>
            <a:endCxn id="188" idx="0"/>
          </p:cNvCxnSpPr>
          <p:nvPr/>
        </p:nvCxnSpPr>
        <p:spPr>
          <a:xfrm flipH="1">
            <a:off x="6976308" y="2619241"/>
            <a:ext cx="112125" cy="1287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C852624-E8FC-4FEA-37DF-3D58D85DD8A7}"/>
              </a:ext>
            </a:extLst>
          </p:cNvPr>
          <p:cNvSpPr txBox="1"/>
          <p:nvPr/>
        </p:nvSpPr>
        <p:spPr>
          <a:xfrm>
            <a:off x="8714750" y="607481"/>
            <a:ext cx="267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B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9FB1B75-04A0-5C03-BA9D-DD3D363E6726}"/>
              </a:ext>
            </a:extLst>
          </p:cNvPr>
          <p:cNvSpPr txBox="1"/>
          <p:nvPr/>
        </p:nvSpPr>
        <p:spPr>
          <a:xfrm>
            <a:off x="7508297" y="607481"/>
            <a:ext cx="24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</a:t>
            </a:r>
          </a:p>
        </p:txBody>
      </p:sp>
      <p:graphicFrame>
        <p:nvGraphicFramePr>
          <p:cNvPr id="364" name="Table 364">
            <a:extLst>
              <a:ext uri="{FF2B5EF4-FFF2-40B4-BE49-F238E27FC236}">
                <a16:creationId xmlns:a16="http://schemas.microsoft.com/office/drawing/2014/main" id="{E003C653-71E9-3F03-DDF6-85D33CC01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8704"/>
              </p:ext>
            </p:extLst>
          </p:nvPr>
        </p:nvGraphicFramePr>
        <p:xfrm>
          <a:off x="5146130" y="4769268"/>
          <a:ext cx="618553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23">
                  <a:extLst>
                    <a:ext uri="{9D8B030D-6E8A-4147-A177-3AD203B41FA5}">
                      <a16:colId xmlns:a16="http://schemas.microsoft.com/office/drawing/2014/main" val="1983697451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2689780037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1998780300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838570320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1818151188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347211298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Paper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# Citations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# Citing Institutions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# Citing Countries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Gini-Simpson*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Shannon*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1.59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93793"/>
                  </a:ext>
                </a:extLst>
              </a:tr>
            </a:tbl>
          </a:graphicData>
        </a:graphic>
      </p:graphicFrame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E079096-70F6-DA12-CA2E-616AB5D0C9FA}"/>
              </a:ext>
            </a:extLst>
          </p:cNvPr>
          <p:cNvCxnSpPr>
            <a:cxnSpLocks/>
            <a:stCxn id="126" idx="2"/>
            <a:endCxn id="190" idx="0"/>
          </p:cNvCxnSpPr>
          <p:nvPr/>
        </p:nvCxnSpPr>
        <p:spPr>
          <a:xfrm>
            <a:off x="7088433" y="2619241"/>
            <a:ext cx="532002" cy="1399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9DCBADC4-71FD-DD82-1725-E6D445BA3B19}"/>
              </a:ext>
            </a:extLst>
          </p:cNvPr>
          <p:cNvSpPr txBox="1"/>
          <p:nvPr/>
        </p:nvSpPr>
        <p:spPr>
          <a:xfrm>
            <a:off x="5172057" y="6029108"/>
            <a:ext cx="615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* Calculated based on grouping all “citing paper to citing institution” pairs by countries.</a:t>
            </a:r>
          </a:p>
        </p:txBody>
      </p:sp>
    </p:spTree>
    <p:extLst>
      <p:ext uri="{BB962C8B-B14F-4D97-AF65-F5344CB8AC3E}">
        <p14:creationId xmlns:p14="http://schemas.microsoft.com/office/powerpoint/2010/main" val="123523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11322</TotalTime>
  <Words>105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2</cp:revision>
  <dcterms:created xsi:type="dcterms:W3CDTF">2022-07-21T11:05:04Z</dcterms:created>
  <dcterms:modified xsi:type="dcterms:W3CDTF">2022-07-29T09:04:38Z</dcterms:modified>
</cp:coreProperties>
</file>