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2" d="100"/>
          <a:sy n="2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37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10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16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4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39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87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49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86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412D-8616-40B0-8F67-C9E13C424D56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B4C9-01E9-43B4-975C-61B2F55724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3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4DB07D2-E982-54EB-C0FF-D32911E4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2" y="35166"/>
            <a:ext cx="13188462" cy="2495114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154BD1B-BFD3-5FA5-2D5E-DACD4698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214" y="-2"/>
            <a:ext cx="22456031" cy="249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Huang</dc:creator>
  <cp:lastModifiedBy>Karl Huang</cp:lastModifiedBy>
  <cp:revision>1</cp:revision>
  <dcterms:created xsi:type="dcterms:W3CDTF">2022-08-01T08:56:30Z</dcterms:created>
  <dcterms:modified xsi:type="dcterms:W3CDTF">2022-08-01T08:59:53Z</dcterms:modified>
</cp:coreProperties>
</file>