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37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10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16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4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39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87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49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86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2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412D-8616-40B0-8F67-C9E13C424D56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3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492DD04-095A-8B79-E6FD-297700C85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7" y="-3"/>
            <a:ext cx="13193486" cy="2496064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28C455D-0CBC-3619-C2BA-BBF99DE2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53" y="-3"/>
            <a:ext cx="22464586" cy="249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Huang</dc:creator>
  <cp:lastModifiedBy>Karl Huang</cp:lastModifiedBy>
  <cp:revision>2</cp:revision>
  <dcterms:created xsi:type="dcterms:W3CDTF">2022-08-01T08:56:30Z</dcterms:created>
  <dcterms:modified xsi:type="dcterms:W3CDTF">2022-08-17T09:00:26Z</dcterms:modified>
</cp:coreProperties>
</file>