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93742"/>
  </p:normalViewPr>
  <p:slideViewPr>
    <p:cSldViewPr snapToGrid="0" snapToObjects="1">
      <p:cViewPr varScale="1">
        <p:scale>
          <a:sx n="122" d="100"/>
          <a:sy n="122" d="100"/>
        </p:scale>
        <p:origin x="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3102-BBC9-7343-84DF-2D3ECD1E4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CA321-C53F-0543-A49D-FCA4B797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C911F-FC3A-6642-8A7F-FD2A67B3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1778-1EF8-EF42-9D86-DE1CAC00E0F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5A4B-EB22-9447-98AE-F39F127C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6D00-E300-3549-AE89-DF366E4A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3746-BD2F-2244-814C-E727A3155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6F0D-8A45-B14F-B38C-6DF43AA3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322EF-337C-2C48-9819-CE337092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DA758-35CF-C440-8CAF-2D7FD423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1778-1EF8-EF42-9D86-DE1CAC00E0F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D1DE8-DFB7-7046-B439-A33CC0B3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EF41-DA5A-EE44-BC8D-67C14720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3746-BD2F-2244-814C-E727A3155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94843-C304-924D-A4B0-549BA51D0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CDFCE-677C-B640-A702-286B373C8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07C7C-D63A-6247-9546-438A75C3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1778-1EF8-EF42-9D86-DE1CAC00E0F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3289-76D5-C642-944C-0AA98A75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D06C1-7F51-2048-B10E-AB477863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3746-BD2F-2244-814C-E727A3155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A87E-D1F0-6548-A335-D51E5B43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98B1-B748-944F-92F0-B871A94A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DF690-A328-F044-9464-0A5689F2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1778-1EF8-EF42-9D86-DE1CAC00E0F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56735-966A-F94E-9FD9-C0EFFF94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9329-18CB-234B-BEE7-837050A2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3746-BD2F-2244-814C-E727A3155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4029-68B0-7F44-8AB6-86FCBEB2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3970-92BE-EE46-B9DE-7D3A3B2D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866ED-5C17-4246-BB72-BCBDF724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1778-1EF8-EF42-9D86-DE1CAC00E0F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55664-B3DC-DE4B-A2B6-4B2F2FB6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F3F53-E73C-1C4B-9D2F-DE51CA3A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3746-BD2F-2244-814C-E727A3155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2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BC3E-5F03-EA47-9885-D768F907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5D15-5FB3-F64A-B62B-ED446E6A9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6AC8F-42F8-0E42-997B-7AFA5F8DC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65699-ADFA-744D-9889-517EADA6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1778-1EF8-EF42-9D86-DE1CAC00E0FB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8C73-4A72-0A49-9218-470CE426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7C0FA-B407-8443-95D9-A08EE952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3746-BD2F-2244-814C-E727A3155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8EC6-7493-2641-ABD4-1A6AB073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EC719-E774-5942-9D14-B5B9A8793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BD0EF-B281-614E-AAD8-444148957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44A36-487E-2842-AE65-B578EC300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BBE38-E70B-A24E-B668-DDFCF1AFA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7B7FA-8465-134F-B470-5AD0BE00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1778-1EF8-EF42-9D86-DE1CAC00E0FB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6481E-7098-9D4C-A205-4E2B02C3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65CA3-CC0A-7144-A0B0-553EC4A0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3746-BD2F-2244-814C-E727A3155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1538-946B-314C-A361-038AB7BC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5E15A-FFC7-7642-9087-F61B64B3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1778-1EF8-EF42-9D86-DE1CAC00E0FB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AC813-7596-704F-9BA2-B6DBBD72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D534B-E9F9-8D4F-B407-37A3CC76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3746-BD2F-2244-814C-E727A3155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0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42931-7ED6-D749-A31C-FE3176DB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1778-1EF8-EF42-9D86-DE1CAC00E0FB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3AB1B-95BD-A44F-B109-02F6D8CF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969DF-A766-874F-9716-FED404CF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3746-BD2F-2244-814C-E727A3155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5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6B0F-1B12-154F-89A8-6DC8FFFA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0458-DCC6-FB4D-8A9E-B90D78D6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6A41F-C51F-DC4C-A18F-F8C3B51C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1527E-67DE-874A-86F4-A3CE8236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1778-1EF8-EF42-9D86-DE1CAC00E0FB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38A27-BB01-5F44-A4F3-110EBAA8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775E4-F5A1-284A-9FCE-92103596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3746-BD2F-2244-814C-E727A3155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5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BA9A-0513-2D41-865A-DC099166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30DCA-E2B7-164C-AF6F-703AE41BC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FADEF-EEF3-A740-91B3-17F770B8D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BED3F-8174-AB4C-AED3-4A0973B6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1778-1EF8-EF42-9D86-DE1CAC00E0FB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F05CF-2899-AB40-BEC4-E1BB7E79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BD67E-6F19-8C4D-919E-E79E506D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3746-BD2F-2244-814C-E727A3155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CE6D4-B3DF-7640-813D-69BCCCD4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ECB5-BD10-7D45-A235-94B5E3F1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88EE-A44B-594F-BF7C-8D344941D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91778-1EF8-EF42-9D86-DE1CAC00E0F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1315-7DEF-8C4B-A1BB-C973A2246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3A71A-A244-E340-804C-A1884ED30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63746-BD2F-2244-814C-E727A3155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4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26177F9-1A72-2346-816D-518FC3F8DC35}"/>
              </a:ext>
            </a:extLst>
          </p:cNvPr>
          <p:cNvGrpSpPr/>
          <p:nvPr/>
        </p:nvGrpSpPr>
        <p:grpSpPr>
          <a:xfrm>
            <a:off x="10434737" y="3356797"/>
            <a:ext cx="886653" cy="1098932"/>
            <a:chOff x="10800358" y="2811795"/>
            <a:chExt cx="886653" cy="1098932"/>
          </a:xfrm>
        </p:grpSpPr>
        <p:sp>
          <p:nvSpPr>
            <p:cNvPr id="2" name="Folded Corner 1">
              <a:extLst>
                <a:ext uri="{FF2B5EF4-FFF2-40B4-BE49-F238E27FC236}">
                  <a16:creationId xmlns:a16="http://schemas.microsoft.com/office/drawing/2014/main" id="{6EF69228-2216-2343-BEA3-BB7BCE3EAEB5}"/>
                </a:ext>
              </a:extLst>
            </p:cNvPr>
            <p:cNvSpPr/>
            <p:nvPr/>
          </p:nvSpPr>
          <p:spPr>
            <a:xfrm>
              <a:off x="10935462" y="2811795"/>
              <a:ext cx="616449" cy="821933"/>
            </a:xfrm>
            <a:prstGeom prst="foldedCorne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EBE849-9D84-F34C-B188-9B68416D93A7}"/>
                </a:ext>
              </a:extLst>
            </p:cNvPr>
            <p:cNvSpPr txBox="1"/>
            <p:nvPr/>
          </p:nvSpPr>
          <p:spPr>
            <a:xfrm>
              <a:off x="10800358" y="3633728"/>
              <a:ext cx="8866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institutions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4FB17E-5E89-CB4F-AC6D-F07B8BA8BD81}"/>
              </a:ext>
            </a:extLst>
          </p:cNvPr>
          <p:cNvGrpSpPr/>
          <p:nvPr/>
        </p:nvGrpSpPr>
        <p:grpSpPr>
          <a:xfrm>
            <a:off x="6668449" y="3367307"/>
            <a:ext cx="616449" cy="1098932"/>
            <a:chOff x="7430262" y="1135395"/>
            <a:chExt cx="616449" cy="1098932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70B10972-CDAA-494D-BD7F-122803CA05DA}"/>
                </a:ext>
              </a:extLst>
            </p:cNvPr>
            <p:cNvSpPr/>
            <p:nvPr/>
          </p:nvSpPr>
          <p:spPr>
            <a:xfrm>
              <a:off x="7430262" y="1135395"/>
              <a:ext cx="616449" cy="821933"/>
            </a:xfrm>
            <a:prstGeom prst="foldedCorne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4B63E3-72EE-EC4E-8EFB-9E32309EDF54}"/>
                </a:ext>
              </a:extLst>
            </p:cNvPr>
            <p:cNvSpPr txBox="1"/>
            <p:nvPr/>
          </p:nvSpPr>
          <p:spPr>
            <a:xfrm>
              <a:off x="7517109" y="1957328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dois</a:t>
              </a:r>
              <a:endParaRPr lang="en-US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4713B6-0680-794B-AB3B-E1C14760D622}"/>
              </a:ext>
            </a:extLst>
          </p:cNvPr>
          <p:cNvGrpSpPr/>
          <p:nvPr/>
        </p:nvGrpSpPr>
        <p:grpSpPr>
          <a:xfrm>
            <a:off x="4947" y="722996"/>
            <a:ext cx="1259448" cy="1098932"/>
            <a:chOff x="4045167" y="1150908"/>
            <a:chExt cx="1259448" cy="1098932"/>
          </a:xfrm>
        </p:grpSpPr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454E7212-5751-9949-8F35-E1A1F7D3EA40}"/>
                </a:ext>
              </a:extLst>
            </p:cNvPr>
            <p:cNvSpPr/>
            <p:nvPr/>
          </p:nvSpPr>
          <p:spPr>
            <a:xfrm>
              <a:off x="4366667" y="1150908"/>
              <a:ext cx="616449" cy="821933"/>
            </a:xfrm>
            <a:prstGeom prst="foldedCorne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93170D-30EA-394E-9804-5C11C6428D5A}"/>
                </a:ext>
              </a:extLst>
            </p:cNvPr>
            <p:cNvSpPr txBox="1"/>
            <p:nvPr/>
          </p:nvSpPr>
          <p:spPr>
            <a:xfrm>
              <a:off x="4045167" y="1972841"/>
              <a:ext cx="1259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unpaywall_dump</a:t>
              </a:r>
              <a:endParaRPr lang="en-US" sz="1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5A26BCD-42A3-B647-8EAA-1C2CCE8BAFF8}"/>
              </a:ext>
            </a:extLst>
          </p:cNvPr>
          <p:cNvSpPr txBox="1"/>
          <p:nvPr/>
        </p:nvSpPr>
        <p:spPr>
          <a:xfrm>
            <a:off x="3484417" y="3654291"/>
            <a:ext cx="150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create_dois_table.sql</a:t>
            </a:r>
            <a:endParaRPr lang="en-US" sz="1200" i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C05557-00B1-E349-A03F-00A99A7CD4E4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4994189" y="3778274"/>
            <a:ext cx="1674260" cy="1451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2C6D4D-830D-604B-A06F-FB96BDC78688}"/>
              </a:ext>
            </a:extLst>
          </p:cNvPr>
          <p:cNvGrpSpPr/>
          <p:nvPr/>
        </p:nvGrpSpPr>
        <p:grpSpPr>
          <a:xfrm>
            <a:off x="2365012" y="5490790"/>
            <a:ext cx="1118128" cy="1098932"/>
            <a:chOff x="4115828" y="1150908"/>
            <a:chExt cx="1118128" cy="1098932"/>
          </a:xfrm>
        </p:grpSpPr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DC619AD6-BCB3-B542-B1B8-CA31290A972E}"/>
                </a:ext>
              </a:extLst>
            </p:cNvPr>
            <p:cNvSpPr/>
            <p:nvPr/>
          </p:nvSpPr>
          <p:spPr>
            <a:xfrm>
              <a:off x="4366667" y="1150908"/>
              <a:ext cx="616449" cy="821933"/>
            </a:xfrm>
            <a:prstGeom prst="foldedCorne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CFD8C2-6A84-9D48-A105-6E3A7869E9F4}"/>
                </a:ext>
              </a:extLst>
            </p:cNvPr>
            <p:cNvSpPr txBox="1"/>
            <p:nvPr/>
          </p:nvSpPr>
          <p:spPr>
            <a:xfrm>
              <a:off x="4115828" y="1972841"/>
              <a:ext cx="1118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crossref_dump</a:t>
              </a:r>
              <a:endParaRPr lang="en-US" sz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04EAF18-8CA5-2E4B-AF3A-D9A58C8B5906}"/>
              </a:ext>
            </a:extLst>
          </p:cNvPr>
          <p:cNvSpPr txBox="1"/>
          <p:nvPr/>
        </p:nvSpPr>
        <p:spPr>
          <a:xfrm>
            <a:off x="7984186" y="3636701"/>
            <a:ext cx="197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create_institutions_table.sql</a:t>
            </a:r>
            <a:endParaRPr lang="en-US" sz="1200" i="1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AD62A44-3D89-0D47-A888-17394EFB6206}"/>
              </a:ext>
            </a:extLst>
          </p:cNvPr>
          <p:cNvCxnSpPr>
            <a:cxnSpLocks/>
            <a:stCxn id="18" idx="3"/>
            <a:endCxn id="8" idx="2"/>
          </p:cNvCxnSpPr>
          <p:nvPr/>
        </p:nvCxnSpPr>
        <p:spPr>
          <a:xfrm flipV="1">
            <a:off x="3232300" y="3931290"/>
            <a:ext cx="1007003" cy="197046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507538-AB1F-FA4D-B1A7-94140ED15275}"/>
              </a:ext>
            </a:extLst>
          </p:cNvPr>
          <p:cNvCxnSpPr>
            <a:cxnSpLocks/>
            <a:stCxn id="20" idx="3"/>
            <a:endCxn id="2" idx="1"/>
          </p:cNvCxnSpPr>
          <p:nvPr/>
        </p:nvCxnSpPr>
        <p:spPr>
          <a:xfrm flipV="1">
            <a:off x="9956323" y="3767764"/>
            <a:ext cx="613518" cy="743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CAF23E-9DEA-7B4D-A111-22668E8D037B}"/>
              </a:ext>
            </a:extLst>
          </p:cNvPr>
          <p:cNvGrpSpPr/>
          <p:nvPr/>
        </p:nvGrpSpPr>
        <p:grpSpPr>
          <a:xfrm>
            <a:off x="5121754" y="48615"/>
            <a:ext cx="1500411" cy="1098932"/>
            <a:chOff x="10493482" y="2811795"/>
            <a:chExt cx="1500411" cy="1098932"/>
          </a:xfrm>
        </p:grpSpPr>
        <p:sp>
          <p:nvSpPr>
            <p:cNvPr id="35" name="Folded Corner 34">
              <a:extLst>
                <a:ext uri="{FF2B5EF4-FFF2-40B4-BE49-F238E27FC236}">
                  <a16:creationId xmlns:a16="http://schemas.microsoft.com/office/drawing/2014/main" id="{312AB06C-4691-EB41-B379-0D9FFBA0E269}"/>
                </a:ext>
              </a:extLst>
            </p:cNvPr>
            <p:cNvSpPr/>
            <p:nvPr/>
          </p:nvSpPr>
          <p:spPr>
            <a:xfrm>
              <a:off x="10935462" y="2811795"/>
              <a:ext cx="616449" cy="821933"/>
            </a:xfrm>
            <a:prstGeom prst="foldedCorne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242F351-B26E-1C42-9D48-7AEA0308A5C6}"/>
                </a:ext>
              </a:extLst>
            </p:cNvPr>
            <p:cNvSpPr txBox="1"/>
            <p:nvPr/>
          </p:nvSpPr>
          <p:spPr>
            <a:xfrm>
              <a:off x="10493482" y="3633728"/>
              <a:ext cx="1500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grid_to_home_repos</a:t>
              </a:r>
              <a:endParaRPr lang="en-US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FE865E1-C3A5-9643-9073-FAFDE0CAB8D1}"/>
              </a:ext>
            </a:extLst>
          </p:cNvPr>
          <p:cNvGrpSpPr/>
          <p:nvPr/>
        </p:nvGrpSpPr>
        <p:grpSpPr>
          <a:xfrm>
            <a:off x="1528175" y="2689113"/>
            <a:ext cx="1562159" cy="2470190"/>
            <a:chOff x="6381027" y="2446980"/>
            <a:chExt cx="1562159" cy="24701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288F68C-4915-DB45-B527-C5F7BCD9095A}"/>
                </a:ext>
              </a:extLst>
            </p:cNvPr>
            <p:cNvGrpSpPr/>
            <p:nvPr/>
          </p:nvGrpSpPr>
          <p:grpSpPr>
            <a:xfrm>
              <a:off x="6460537" y="2446980"/>
              <a:ext cx="1403141" cy="749442"/>
              <a:chOff x="9840530" y="2811795"/>
              <a:chExt cx="2806320" cy="1303842"/>
            </a:xfrm>
          </p:grpSpPr>
          <p:sp>
            <p:nvSpPr>
              <p:cNvPr id="41" name="Folded Corner 40">
                <a:extLst>
                  <a:ext uri="{FF2B5EF4-FFF2-40B4-BE49-F238E27FC236}">
                    <a16:creationId xmlns:a16="http://schemas.microsoft.com/office/drawing/2014/main" id="{3535D963-4E95-6C48-BD42-1675D7FC26ED}"/>
                  </a:ext>
                </a:extLst>
              </p:cNvPr>
              <p:cNvSpPr/>
              <p:nvPr/>
            </p:nvSpPr>
            <p:spPr>
              <a:xfrm>
                <a:off x="10935463" y="2811795"/>
                <a:ext cx="616448" cy="821933"/>
              </a:xfrm>
              <a:prstGeom prst="foldedCorner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374A71-B831-9E42-9BB9-BEB40E0F6FE2}"/>
                  </a:ext>
                </a:extLst>
              </p:cNvPr>
              <p:cNvSpPr txBox="1"/>
              <p:nvPr/>
            </p:nvSpPr>
            <p:spPr>
              <a:xfrm>
                <a:off x="9840530" y="3633728"/>
                <a:ext cx="2806320" cy="481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/>
                  <a:t>mag_grid_doi_links</a:t>
                </a:r>
                <a:endParaRPr lang="en-US" sz="1200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2577F78-014E-5448-9AD7-24441FC29819}"/>
                </a:ext>
              </a:extLst>
            </p:cNvPr>
            <p:cNvGrpSpPr/>
            <p:nvPr/>
          </p:nvGrpSpPr>
          <p:grpSpPr>
            <a:xfrm>
              <a:off x="6381027" y="3276518"/>
              <a:ext cx="1562159" cy="749442"/>
              <a:chOff x="9681508" y="2811795"/>
              <a:chExt cx="3124361" cy="1303842"/>
            </a:xfrm>
          </p:grpSpPr>
          <p:sp>
            <p:nvSpPr>
              <p:cNvPr id="44" name="Folded Corner 43">
                <a:extLst>
                  <a:ext uri="{FF2B5EF4-FFF2-40B4-BE49-F238E27FC236}">
                    <a16:creationId xmlns:a16="http://schemas.microsoft.com/office/drawing/2014/main" id="{388A29CA-C437-0140-BEB2-08884251BF78}"/>
                  </a:ext>
                </a:extLst>
              </p:cNvPr>
              <p:cNvSpPr/>
              <p:nvPr/>
            </p:nvSpPr>
            <p:spPr>
              <a:xfrm>
                <a:off x="10935462" y="2811795"/>
                <a:ext cx="616449" cy="821933"/>
              </a:xfrm>
              <a:prstGeom prst="foldedCorner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1D37F3-B416-8642-84C5-E50982E8E239}"/>
                  </a:ext>
                </a:extLst>
              </p:cNvPr>
              <p:cNvSpPr txBox="1"/>
              <p:nvPr/>
            </p:nvSpPr>
            <p:spPr>
              <a:xfrm>
                <a:off x="9681508" y="3633728"/>
                <a:ext cx="3124361" cy="481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/>
                  <a:t>scopus_grid_doi_links</a:t>
                </a:r>
                <a:endParaRPr lang="en-US" sz="1200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FE14A6-52F4-5D43-B74B-993812BF5E6E}"/>
                </a:ext>
              </a:extLst>
            </p:cNvPr>
            <p:cNvGrpSpPr/>
            <p:nvPr/>
          </p:nvGrpSpPr>
          <p:grpSpPr>
            <a:xfrm>
              <a:off x="6469257" y="4167728"/>
              <a:ext cx="1385700" cy="749442"/>
              <a:chOff x="9857972" y="2811795"/>
              <a:chExt cx="2771438" cy="1303842"/>
            </a:xfrm>
          </p:grpSpPr>
          <p:sp>
            <p:nvSpPr>
              <p:cNvPr id="47" name="Folded Corner 46">
                <a:extLst>
                  <a:ext uri="{FF2B5EF4-FFF2-40B4-BE49-F238E27FC236}">
                    <a16:creationId xmlns:a16="http://schemas.microsoft.com/office/drawing/2014/main" id="{C9DDE42F-0257-9B4A-8CB0-80DEA8990840}"/>
                  </a:ext>
                </a:extLst>
              </p:cNvPr>
              <p:cNvSpPr/>
              <p:nvPr/>
            </p:nvSpPr>
            <p:spPr>
              <a:xfrm>
                <a:off x="10935462" y="2811795"/>
                <a:ext cx="616449" cy="821933"/>
              </a:xfrm>
              <a:prstGeom prst="foldedCorner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0287320-01FC-DA48-848F-E38C2F87BACD}"/>
                  </a:ext>
                </a:extLst>
              </p:cNvPr>
              <p:cNvSpPr txBox="1"/>
              <p:nvPr/>
            </p:nvSpPr>
            <p:spPr>
              <a:xfrm>
                <a:off x="9857972" y="3633728"/>
                <a:ext cx="2771438" cy="481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/>
                  <a:t>wos_grid_doi_links</a:t>
                </a:r>
                <a:endParaRPr lang="en-US" sz="1200" dirty="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52AA09-7C2A-9E44-86C8-0572C50F729A}"/>
              </a:ext>
            </a:extLst>
          </p:cNvPr>
          <p:cNvGrpSpPr/>
          <p:nvPr/>
        </p:nvGrpSpPr>
        <p:grpSpPr>
          <a:xfrm>
            <a:off x="2955488" y="2713799"/>
            <a:ext cx="569088" cy="2501352"/>
            <a:chOff x="7858789" y="2383808"/>
            <a:chExt cx="569088" cy="2501352"/>
          </a:xfrm>
        </p:grpSpPr>
        <p:sp>
          <p:nvSpPr>
            <p:cNvPr id="49" name="Right Bracket 48">
              <a:extLst>
                <a:ext uri="{FF2B5EF4-FFF2-40B4-BE49-F238E27FC236}">
                  <a16:creationId xmlns:a16="http://schemas.microsoft.com/office/drawing/2014/main" id="{37016178-CBE9-354F-A9C4-580E95FF45E1}"/>
                </a:ext>
              </a:extLst>
            </p:cNvPr>
            <p:cNvSpPr/>
            <p:nvPr/>
          </p:nvSpPr>
          <p:spPr>
            <a:xfrm>
              <a:off x="7858789" y="2383808"/>
              <a:ext cx="100624" cy="2501352"/>
            </a:xfrm>
            <a:prstGeom prst="rightBracke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8ACECC1-529A-E04C-92E0-AF20853D0DCF}"/>
                </a:ext>
              </a:extLst>
            </p:cNvPr>
            <p:cNvCxnSpPr>
              <a:cxnSpLocks/>
            </p:cNvCxnSpPr>
            <p:nvPr/>
          </p:nvCxnSpPr>
          <p:spPr>
            <a:xfrm>
              <a:off x="7959413" y="3482738"/>
              <a:ext cx="468464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C1DC311-3EDC-A448-A76E-5E69D256BF3F}"/>
              </a:ext>
            </a:extLst>
          </p:cNvPr>
          <p:cNvGrpSpPr/>
          <p:nvPr/>
        </p:nvGrpSpPr>
        <p:grpSpPr>
          <a:xfrm>
            <a:off x="2692786" y="728453"/>
            <a:ext cx="1529458" cy="1098932"/>
            <a:chOff x="3910163" y="1150908"/>
            <a:chExt cx="1529458" cy="1098932"/>
          </a:xfrm>
        </p:grpSpPr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E7DB024D-46A9-A048-9D0D-5EC220C10C2D}"/>
                </a:ext>
              </a:extLst>
            </p:cNvPr>
            <p:cNvSpPr/>
            <p:nvPr/>
          </p:nvSpPr>
          <p:spPr>
            <a:xfrm>
              <a:off x="4366667" y="1150908"/>
              <a:ext cx="616449" cy="821933"/>
            </a:xfrm>
            <a:prstGeom prst="foldedCorne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A7D45C4-B75F-F14B-8DCD-2CB38EC2C83F}"/>
                </a:ext>
              </a:extLst>
            </p:cNvPr>
            <p:cNvSpPr txBox="1"/>
            <p:nvPr/>
          </p:nvSpPr>
          <p:spPr>
            <a:xfrm>
              <a:off x="3910163" y="1972841"/>
              <a:ext cx="1529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unpaywall_processed</a:t>
              </a:r>
              <a:endParaRPr lang="en-US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774956-05BC-AB4A-B3B7-450D23D90FDB}"/>
              </a:ext>
            </a:extLst>
          </p:cNvPr>
          <p:cNvGrpSpPr/>
          <p:nvPr/>
        </p:nvGrpSpPr>
        <p:grpSpPr>
          <a:xfrm>
            <a:off x="7711093" y="1173007"/>
            <a:ext cx="1088439" cy="1098932"/>
            <a:chOff x="10699469" y="2811795"/>
            <a:chExt cx="1088439" cy="1098932"/>
          </a:xfrm>
        </p:grpSpPr>
        <p:sp>
          <p:nvSpPr>
            <p:cNvPr id="61" name="Folded Corner 60">
              <a:extLst>
                <a:ext uri="{FF2B5EF4-FFF2-40B4-BE49-F238E27FC236}">
                  <a16:creationId xmlns:a16="http://schemas.microsoft.com/office/drawing/2014/main" id="{B9F36392-20CC-3E4B-BDB4-9DBD9B89A065}"/>
                </a:ext>
              </a:extLst>
            </p:cNvPr>
            <p:cNvSpPr/>
            <p:nvPr/>
          </p:nvSpPr>
          <p:spPr>
            <a:xfrm>
              <a:off x="10935462" y="2811795"/>
              <a:ext cx="616449" cy="821933"/>
            </a:xfrm>
            <a:prstGeom prst="foldedCorne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959AAB-E7E3-794F-A1DE-E4B48FA9459A}"/>
                </a:ext>
              </a:extLst>
            </p:cNvPr>
            <p:cNvSpPr txBox="1"/>
            <p:nvPr/>
          </p:nvSpPr>
          <p:spPr>
            <a:xfrm>
              <a:off x="10699469" y="3633728"/>
              <a:ext cx="1088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grid_extended</a:t>
              </a:r>
              <a:endParaRPr lang="en-US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E88EA9E-99C8-F240-9166-C88FE8045302}"/>
              </a:ext>
            </a:extLst>
          </p:cNvPr>
          <p:cNvSpPr txBox="1"/>
          <p:nvPr/>
        </p:nvSpPr>
        <p:spPr>
          <a:xfrm>
            <a:off x="1251120" y="1001331"/>
            <a:ext cx="1572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process_unpaywall.sql</a:t>
            </a:r>
            <a:endParaRPr lang="en-US" sz="1200" i="1" dirty="0"/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9383E66-D1F9-4345-8926-35FE2DB8DC85}"/>
              </a:ext>
            </a:extLst>
          </p:cNvPr>
          <p:cNvCxnSpPr>
            <a:cxnSpLocks/>
            <a:stCxn id="56" idx="3"/>
            <a:endCxn id="8" idx="0"/>
          </p:cNvCxnSpPr>
          <p:nvPr/>
        </p:nvCxnSpPr>
        <p:spPr>
          <a:xfrm>
            <a:off x="3765739" y="1139420"/>
            <a:ext cx="473564" cy="251487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6D3502-2F11-814A-9D63-D9EDBA2A71F9}"/>
              </a:ext>
            </a:extLst>
          </p:cNvPr>
          <p:cNvGrpSpPr/>
          <p:nvPr/>
        </p:nvGrpSpPr>
        <p:grpSpPr>
          <a:xfrm>
            <a:off x="4586153" y="1175162"/>
            <a:ext cx="865943" cy="1046373"/>
            <a:chOff x="10184865" y="2254773"/>
            <a:chExt cx="865943" cy="1046373"/>
          </a:xfrm>
        </p:grpSpPr>
        <p:sp>
          <p:nvSpPr>
            <p:cNvPr id="69" name="Folded Corner 68">
              <a:extLst>
                <a:ext uri="{FF2B5EF4-FFF2-40B4-BE49-F238E27FC236}">
                  <a16:creationId xmlns:a16="http://schemas.microsoft.com/office/drawing/2014/main" id="{DDD22711-0A44-A146-9C42-329CDD818471}"/>
                </a:ext>
              </a:extLst>
            </p:cNvPr>
            <p:cNvSpPr/>
            <p:nvPr/>
          </p:nvSpPr>
          <p:spPr>
            <a:xfrm>
              <a:off x="10305136" y="2254773"/>
              <a:ext cx="616449" cy="821933"/>
            </a:xfrm>
            <a:prstGeom prst="foldedCorne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814799-15FE-FB41-8218-EA933341BFC4}"/>
                </a:ext>
              </a:extLst>
            </p:cNvPr>
            <p:cNvSpPr txBox="1"/>
            <p:nvPr/>
          </p:nvSpPr>
          <p:spPr>
            <a:xfrm>
              <a:off x="10184865" y="3024147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grid_dump</a:t>
              </a:r>
              <a:endParaRPr lang="en-US" sz="1200" dirty="0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12188A-C863-5B4D-9797-5DE1423C32E7}"/>
              </a:ext>
            </a:extLst>
          </p:cNvPr>
          <p:cNvCxnSpPr>
            <a:cxnSpLocks/>
            <a:stCxn id="64" idx="3"/>
            <a:endCxn id="56" idx="1"/>
          </p:cNvCxnSpPr>
          <p:nvPr/>
        </p:nvCxnSpPr>
        <p:spPr>
          <a:xfrm flipV="1">
            <a:off x="2823862" y="1139420"/>
            <a:ext cx="325428" cy="41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3BEC952-9E82-C049-94C2-1578CAD2CF9B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942896" y="1139831"/>
            <a:ext cx="308224" cy="46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CD8137B-514F-684C-8708-1A646B073451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7284898" y="3775201"/>
            <a:ext cx="699288" cy="307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A1182D5-A00E-F147-8E33-609DB9A72120}"/>
              </a:ext>
            </a:extLst>
          </p:cNvPr>
          <p:cNvSpPr txBox="1"/>
          <p:nvPr/>
        </p:nvSpPr>
        <p:spPr>
          <a:xfrm>
            <a:off x="5696569" y="1450245"/>
            <a:ext cx="1753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create_grid_extended.sql</a:t>
            </a:r>
            <a:endParaRPr lang="en-US" sz="1200" i="1" dirty="0"/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713F9413-EAED-9842-8CE8-9CB058974CD4}"/>
              </a:ext>
            </a:extLst>
          </p:cNvPr>
          <p:cNvCxnSpPr>
            <a:cxnSpLocks/>
            <a:stCxn id="61" idx="3"/>
            <a:endCxn id="20" idx="0"/>
          </p:cNvCxnSpPr>
          <p:nvPr/>
        </p:nvCxnSpPr>
        <p:spPr>
          <a:xfrm>
            <a:off x="8563535" y="1583974"/>
            <a:ext cx="406720" cy="205272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EBFA0910-8B9E-6443-8E39-F7A49780DC63}"/>
              </a:ext>
            </a:extLst>
          </p:cNvPr>
          <p:cNvCxnSpPr>
            <a:cxnSpLocks/>
            <a:stCxn id="35" idx="3"/>
            <a:endCxn id="81" idx="0"/>
          </p:cNvCxnSpPr>
          <p:nvPr/>
        </p:nvCxnSpPr>
        <p:spPr>
          <a:xfrm>
            <a:off x="6180183" y="459582"/>
            <a:ext cx="393002" cy="990663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E83E9E24-F567-2F47-87BD-EFCBF9AE4607}"/>
              </a:ext>
            </a:extLst>
          </p:cNvPr>
          <p:cNvCxnSpPr>
            <a:cxnSpLocks/>
            <a:stCxn id="105" idx="3"/>
            <a:endCxn id="81" idx="2"/>
          </p:cNvCxnSpPr>
          <p:nvPr/>
        </p:nvCxnSpPr>
        <p:spPr>
          <a:xfrm flipV="1">
            <a:off x="6175315" y="1727244"/>
            <a:ext cx="397870" cy="81716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0040AE-5C5C-AA44-99D7-28CF64D07109}"/>
              </a:ext>
            </a:extLst>
          </p:cNvPr>
          <p:cNvCxnSpPr>
            <a:cxnSpLocks/>
            <a:stCxn id="81" idx="3"/>
            <a:endCxn id="61" idx="1"/>
          </p:cNvCxnSpPr>
          <p:nvPr/>
        </p:nvCxnSpPr>
        <p:spPr>
          <a:xfrm flipV="1">
            <a:off x="7449800" y="1583974"/>
            <a:ext cx="497286" cy="477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F86DD48-D8DF-A441-8BA2-250801B1D409}"/>
              </a:ext>
            </a:extLst>
          </p:cNvPr>
          <p:cNvCxnSpPr>
            <a:cxnSpLocks/>
            <a:stCxn id="69" idx="3"/>
            <a:endCxn id="81" idx="1"/>
          </p:cNvCxnSpPr>
          <p:nvPr/>
        </p:nvCxnSpPr>
        <p:spPr>
          <a:xfrm>
            <a:off x="5322873" y="1586129"/>
            <a:ext cx="373696" cy="261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110D54D-EE58-3C40-BECA-B299EB65ABA6}"/>
              </a:ext>
            </a:extLst>
          </p:cNvPr>
          <p:cNvGrpSpPr/>
          <p:nvPr/>
        </p:nvGrpSpPr>
        <p:grpSpPr>
          <a:xfrm>
            <a:off x="4774451" y="2133439"/>
            <a:ext cx="2185278" cy="1036796"/>
            <a:chOff x="9865704" y="2811795"/>
            <a:chExt cx="2185278" cy="1036796"/>
          </a:xfrm>
        </p:grpSpPr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CF746F17-187B-C64D-B707-7AB2FD8D10A5}"/>
                </a:ext>
              </a:extLst>
            </p:cNvPr>
            <p:cNvSpPr/>
            <p:nvPr/>
          </p:nvSpPr>
          <p:spPr>
            <a:xfrm>
              <a:off x="10650119" y="2811795"/>
              <a:ext cx="616449" cy="821933"/>
            </a:xfrm>
            <a:prstGeom prst="foldedCorne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BE9130A-B3EE-4C42-8121-CB680BE35AC4}"/>
                </a:ext>
              </a:extLst>
            </p:cNvPr>
            <p:cNvSpPr txBox="1"/>
            <p:nvPr/>
          </p:nvSpPr>
          <p:spPr>
            <a:xfrm>
              <a:off x="9865704" y="3571592"/>
              <a:ext cx="2185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iso3166_countries_and_regions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86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77CD50FD-7D4A-574F-A51E-0C176E511929}"/>
              </a:ext>
            </a:extLst>
          </p:cNvPr>
          <p:cNvGrpSpPr/>
          <p:nvPr/>
        </p:nvGrpSpPr>
        <p:grpSpPr>
          <a:xfrm>
            <a:off x="464556" y="2412906"/>
            <a:ext cx="886653" cy="1098932"/>
            <a:chOff x="464556" y="2412906"/>
            <a:chExt cx="886653" cy="1098932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2B79A53C-426C-3944-BEBC-CAE679CC8C13}"/>
                </a:ext>
              </a:extLst>
            </p:cNvPr>
            <p:cNvSpPr/>
            <p:nvPr/>
          </p:nvSpPr>
          <p:spPr>
            <a:xfrm>
              <a:off x="599660" y="2412906"/>
              <a:ext cx="616449" cy="821933"/>
            </a:xfrm>
            <a:prstGeom prst="foldedCorne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FBFB32-CB26-4E41-B27F-0EE1A2CF6F8C}"/>
                </a:ext>
              </a:extLst>
            </p:cNvPr>
            <p:cNvSpPr txBox="1"/>
            <p:nvPr/>
          </p:nvSpPr>
          <p:spPr>
            <a:xfrm>
              <a:off x="464556" y="3234839"/>
              <a:ext cx="8866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institutions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6E116B1-AD35-8C47-90FB-CE81550B0332}"/>
              </a:ext>
            </a:extLst>
          </p:cNvPr>
          <p:cNvSpPr txBox="1"/>
          <p:nvPr/>
        </p:nvSpPr>
        <p:spPr>
          <a:xfrm>
            <a:off x="1848378" y="2685372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/>
              <a:t>create_grids_in_scope.sql</a:t>
            </a:r>
            <a:endParaRPr lang="en-US" sz="1200" i="1"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BA0073C-1914-024B-8BFC-39B21165A6E4}"/>
              </a:ext>
            </a:extLst>
          </p:cNvPr>
          <p:cNvGrpSpPr/>
          <p:nvPr/>
        </p:nvGrpSpPr>
        <p:grpSpPr>
          <a:xfrm>
            <a:off x="3694505" y="2414879"/>
            <a:ext cx="1119537" cy="1046234"/>
            <a:chOff x="3914124" y="2840717"/>
            <a:chExt cx="1119537" cy="1046234"/>
          </a:xfrm>
        </p:grpSpPr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A8B3BEEA-17BC-C24C-AC9E-C37EC1F0040C}"/>
                </a:ext>
              </a:extLst>
            </p:cNvPr>
            <p:cNvSpPr/>
            <p:nvPr/>
          </p:nvSpPr>
          <p:spPr>
            <a:xfrm>
              <a:off x="4212809" y="2840717"/>
              <a:ext cx="616449" cy="821933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D30F53-62F4-2C4A-B0EA-20B557D467F4}"/>
                </a:ext>
              </a:extLst>
            </p:cNvPr>
            <p:cNvSpPr txBox="1"/>
            <p:nvPr/>
          </p:nvSpPr>
          <p:spPr>
            <a:xfrm>
              <a:off x="3914124" y="3609952"/>
              <a:ext cx="111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grids_in_scope</a:t>
              </a:r>
              <a:endParaRPr lang="en-US" sz="120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D713B1A-DCEB-4741-956E-4CA3C5EC5C77}"/>
              </a:ext>
            </a:extLst>
          </p:cNvPr>
          <p:cNvGrpSpPr/>
          <p:nvPr/>
        </p:nvGrpSpPr>
        <p:grpSpPr>
          <a:xfrm>
            <a:off x="8374519" y="217875"/>
            <a:ext cx="1363578" cy="1098932"/>
            <a:chOff x="7902941" y="754475"/>
            <a:chExt cx="1363578" cy="1098932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90C0B62A-E287-0043-BC4B-0C6294CDBDDE}"/>
                </a:ext>
              </a:extLst>
            </p:cNvPr>
            <p:cNvSpPr/>
            <p:nvPr/>
          </p:nvSpPr>
          <p:spPr>
            <a:xfrm>
              <a:off x="8276504" y="754475"/>
              <a:ext cx="616449" cy="821933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5CEB19-E4A5-5149-B5EA-A1E785F1971C}"/>
                </a:ext>
              </a:extLst>
            </p:cNvPr>
            <p:cNvSpPr txBox="1"/>
            <p:nvPr/>
          </p:nvSpPr>
          <p:spPr>
            <a:xfrm>
              <a:off x="7902941" y="1576408"/>
              <a:ext cx="13635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full_paper_dataset</a:t>
              </a:r>
              <a:endParaRPr lang="en-US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199D1E1-FFE5-E745-BEA3-DCAF88C3F004}"/>
              </a:ext>
            </a:extLst>
          </p:cNvPr>
          <p:cNvGrpSpPr/>
          <p:nvPr/>
        </p:nvGrpSpPr>
        <p:grpSpPr>
          <a:xfrm>
            <a:off x="8143353" y="1442636"/>
            <a:ext cx="1924822" cy="1067599"/>
            <a:chOff x="7634336" y="1853407"/>
            <a:chExt cx="1924822" cy="1067599"/>
          </a:xfrm>
        </p:grpSpPr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F639BD75-1399-9B43-AF70-99473B68FBC0}"/>
                </a:ext>
              </a:extLst>
            </p:cNvPr>
            <p:cNvSpPr/>
            <p:nvPr/>
          </p:nvSpPr>
          <p:spPr>
            <a:xfrm>
              <a:off x="8276504" y="1853407"/>
              <a:ext cx="616449" cy="821933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A9ED82-DA06-2B4B-BE5D-D5A4863D8FB8}"/>
                </a:ext>
              </a:extLst>
            </p:cNvPr>
            <p:cNvSpPr txBox="1"/>
            <p:nvPr/>
          </p:nvSpPr>
          <p:spPr>
            <a:xfrm>
              <a:off x="7634336" y="2644007"/>
              <a:ext cx="19248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sensitivity_analysis_dataset</a:t>
              </a:r>
              <a:endParaRPr lang="en-US" sz="1200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F65EC93-7769-9643-B896-6B1B16D0C98F}"/>
              </a:ext>
            </a:extLst>
          </p:cNvPr>
          <p:cNvGrpSpPr/>
          <p:nvPr/>
        </p:nvGrpSpPr>
        <p:grpSpPr>
          <a:xfrm>
            <a:off x="8123681" y="2653584"/>
            <a:ext cx="1865254" cy="1089215"/>
            <a:chOff x="7664120" y="3024175"/>
            <a:chExt cx="1865254" cy="1089215"/>
          </a:xfrm>
        </p:grpSpPr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0C8C1971-4141-D14A-8252-13C43C26ECE2}"/>
                </a:ext>
              </a:extLst>
            </p:cNvPr>
            <p:cNvSpPr/>
            <p:nvPr/>
          </p:nvSpPr>
          <p:spPr>
            <a:xfrm>
              <a:off x="8297662" y="3024175"/>
              <a:ext cx="616449" cy="821933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EBBDD8-9728-5E43-B99C-F03AC9DFF5B4}"/>
                </a:ext>
              </a:extLst>
            </p:cNvPr>
            <p:cNvSpPr txBox="1"/>
            <p:nvPr/>
          </p:nvSpPr>
          <p:spPr>
            <a:xfrm>
              <a:off x="7664120" y="3836391"/>
              <a:ext cx="18652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unpaywall_history_dataset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F7B4315-FFB5-4645-BE98-47108228A953}"/>
              </a:ext>
            </a:extLst>
          </p:cNvPr>
          <p:cNvGrpSpPr/>
          <p:nvPr/>
        </p:nvGrpSpPr>
        <p:grpSpPr>
          <a:xfrm>
            <a:off x="5463422" y="4149386"/>
            <a:ext cx="1630896" cy="1053559"/>
            <a:chOff x="7114076" y="5713877"/>
            <a:chExt cx="1630896" cy="1053559"/>
          </a:xfrm>
        </p:grpSpPr>
        <p:sp>
          <p:nvSpPr>
            <p:cNvPr id="25" name="Folded Corner 24">
              <a:extLst>
                <a:ext uri="{FF2B5EF4-FFF2-40B4-BE49-F238E27FC236}">
                  <a16:creationId xmlns:a16="http://schemas.microsoft.com/office/drawing/2014/main" id="{317D3C4A-2192-1649-B46C-B466A5AD2968}"/>
                </a:ext>
              </a:extLst>
            </p:cNvPr>
            <p:cNvSpPr/>
            <p:nvPr/>
          </p:nvSpPr>
          <p:spPr>
            <a:xfrm>
              <a:off x="7621300" y="5713877"/>
              <a:ext cx="616449" cy="821933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8D5B68-F9AC-FB40-80E6-6EB9FDFA355C}"/>
                </a:ext>
              </a:extLst>
            </p:cNvPr>
            <p:cNvSpPr txBox="1"/>
            <p:nvPr/>
          </p:nvSpPr>
          <p:spPr>
            <a:xfrm>
              <a:off x="7114076" y="6490437"/>
              <a:ext cx="1630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named_grids_in_scope</a:t>
              </a:r>
              <a:endParaRPr lang="en-US" sz="12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09B5EA5-6C06-4843-AF99-911519881CD9}"/>
              </a:ext>
            </a:extLst>
          </p:cNvPr>
          <p:cNvGrpSpPr/>
          <p:nvPr/>
        </p:nvGrpSpPr>
        <p:grpSpPr>
          <a:xfrm>
            <a:off x="8319586" y="5016285"/>
            <a:ext cx="1493422" cy="1077659"/>
            <a:chOff x="8319586" y="5016285"/>
            <a:chExt cx="1493422" cy="1077659"/>
          </a:xfrm>
        </p:grpSpPr>
        <p:sp>
          <p:nvSpPr>
            <p:cNvPr id="27" name="Folded Corner 26">
              <a:extLst>
                <a:ext uri="{FF2B5EF4-FFF2-40B4-BE49-F238E27FC236}">
                  <a16:creationId xmlns:a16="http://schemas.microsoft.com/office/drawing/2014/main" id="{1AB9B138-AF41-B145-91F3-9ECB8F1C2697}"/>
                </a:ext>
              </a:extLst>
            </p:cNvPr>
            <p:cNvSpPr/>
            <p:nvPr/>
          </p:nvSpPr>
          <p:spPr>
            <a:xfrm>
              <a:off x="8758073" y="5016285"/>
              <a:ext cx="616449" cy="821933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3CA976-1426-604F-94E5-9C56EB08EF8A}"/>
                </a:ext>
              </a:extLst>
            </p:cNvPr>
            <p:cNvSpPr txBox="1"/>
            <p:nvPr/>
          </p:nvSpPr>
          <p:spPr>
            <a:xfrm>
              <a:off x="8319586" y="5816945"/>
              <a:ext cx="1493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named_unis_dataset</a:t>
              </a:r>
              <a:endParaRPr lang="en-US" sz="1200" dirty="0"/>
            </a:p>
          </p:txBody>
        </p:sp>
      </p:grp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3F3D356-6CB8-4442-BE69-AD0D356DE3C2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1216109" y="2823873"/>
            <a:ext cx="1890799" cy="1745338"/>
          </a:xfrm>
          <a:prstGeom prst="bentConnector3">
            <a:avLst>
              <a:gd name="adj1" fmla="val 13869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79D38D3-8007-A94A-9325-B8C047EC303B}"/>
              </a:ext>
            </a:extLst>
          </p:cNvPr>
          <p:cNvCxnSpPr>
            <a:cxnSpLocks/>
            <a:stCxn id="4" idx="0"/>
            <a:endCxn id="42" idx="1"/>
          </p:cNvCxnSpPr>
          <p:nvPr/>
        </p:nvCxnSpPr>
        <p:spPr>
          <a:xfrm rot="5400000" flipH="1" flipV="1">
            <a:off x="1987458" y="-93065"/>
            <a:ext cx="1426398" cy="358554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88115F1-2410-0C4A-AC6C-B3CCAC7A3144}"/>
              </a:ext>
            </a:extLst>
          </p:cNvPr>
          <p:cNvCxnSpPr>
            <a:cxnSpLocks/>
            <a:stCxn id="4" idx="0"/>
            <a:endCxn id="43" idx="1"/>
          </p:cNvCxnSpPr>
          <p:nvPr/>
        </p:nvCxnSpPr>
        <p:spPr>
          <a:xfrm rot="5400000" flipH="1" flipV="1">
            <a:off x="2209165" y="153710"/>
            <a:ext cx="957916" cy="356047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C501B43-4935-3D4E-AF11-D82A45978AB0}"/>
              </a:ext>
            </a:extLst>
          </p:cNvPr>
          <p:cNvCxnSpPr>
            <a:cxnSpLocks/>
            <a:stCxn id="4" idx="0"/>
            <a:endCxn id="44" idx="1"/>
          </p:cNvCxnSpPr>
          <p:nvPr/>
        </p:nvCxnSpPr>
        <p:spPr>
          <a:xfrm rot="5400000" flipH="1" flipV="1">
            <a:off x="2579609" y="245262"/>
            <a:ext cx="495920" cy="383936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496BBDA-6838-A946-973F-624CC93ED8F5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 flipH="1">
            <a:off x="4243341" y="2825846"/>
            <a:ext cx="366298" cy="1604865"/>
          </a:xfrm>
          <a:prstGeom prst="bentConnector4">
            <a:avLst>
              <a:gd name="adj1" fmla="val -62408"/>
              <a:gd name="adj2" fmla="val 6280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3D721CC8-40CA-1B48-A6DC-6B020355248F}"/>
              </a:ext>
            </a:extLst>
          </p:cNvPr>
          <p:cNvCxnSpPr>
            <a:cxnSpLocks/>
            <a:stCxn id="12" idx="3"/>
            <a:endCxn id="42" idx="2"/>
          </p:cNvCxnSpPr>
          <p:nvPr/>
        </p:nvCxnSpPr>
        <p:spPr>
          <a:xfrm flipV="1">
            <a:off x="4609639" y="1125007"/>
            <a:ext cx="906763" cy="170083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5EB61A11-9988-3B4D-A71C-8006B56D4F97}"/>
              </a:ext>
            </a:extLst>
          </p:cNvPr>
          <p:cNvCxnSpPr>
            <a:cxnSpLocks/>
            <a:stCxn id="12" idx="3"/>
            <a:endCxn id="43" idx="2"/>
          </p:cNvCxnSpPr>
          <p:nvPr/>
        </p:nvCxnSpPr>
        <p:spPr>
          <a:xfrm flipV="1">
            <a:off x="4609639" y="1593489"/>
            <a:ext cx="1158214" cy="123235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7A0BD295-E599-AB4B-BA03-D7289EF6045B}"/>
              </a:ext>
            </a:extLst>
          </p:cNvPr>
          <p:cNvCxnSpPr>
            <a:cxnSpLocks/>
            <a:stCxn id="12" idx="3"/>
            <a:endCxn id="44" idx="2"/>
          </p:cNvCxnSpPr>
          <p:nvPr/>
        </p:nvCxnSpPr>
        <p:spPr>
          <a:xfrm flipV="1">
            <a:off x="4609639" y="2055485"/>
            <a:ext cx="1414214" cy="77036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687F00D-4A92-914C-A9F0-5237A373F9E6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1216109" y="2823872"/>
            <a:ext cx="632269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6B56811-B581-A24D-84F4-3A3AAC0397D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652077" y="2823872"/>
            <a:ext cx="341113" cy="197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4512B04-C76B-9E47-A86D-20CC86FFBF2D}"/>
              </a:ext>
            </a:extLst>
          </p:cNvPr>
          <p:cNvCxnSpPr>
            <a:cxnSpLocks/>
            <a:stCxn id="41" idx="3"/>
            <a:endCxn id="25" idx="1"/>
          </p:cNvCxnSpPr>
          <p:nvPr/>
        </p:nvCxnSpPr>
        <p:spPr>
          <a:xfrm flipV="1">
            <a:off x="5379774" y="4560353"/>
            <a:ext cx="590872" cy="885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F8F13F8-A6DD-2A43-9EE3-B2449EFDA8D5}"/>
              </a:ext>
            </a:extLst>
          </p:cNvPr>
          <p:cNvCxnSpPr>
            <a:cxnSpLocks/>
            <a:stCxn id="42" idx="3"/>
            <a:endCxn id="17" idx="1"/>
          </p:cNvCxnSpPr>
          <p:nvPr/>
        </p:nvCxnSpPr>
        <p:spPr>
          <a:xfrm flipV="1">
            <a:off x="6539375" y="628842"/>
            <a:ext cx="2208707" cy="3576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024CCF3-AE97-8742-BAF7-1802BB9B3D20}"/>
              </a:ext>
            </a:extLst>
          </p:cNvPr>
          <p:cNvCxnSpPr>
            <a:cxnSpLocks/>
            <a:stCxn id="43" idx="3"/>
            <a:endCxn id="19" idx="1"/>
          </p:cNvCxnSpPr>
          <p:nvPr/>
        </p:nvCxnSpPr>
        <p:spPr>
          <a:xfrm>
            <a:off x="7067343" y="1454990"/>
            <a:ext cx="1718178" cy="3986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78E3D78-CF96-0C47-AC68-BF0A44515767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>
            <a:off x="7300452" y="1916986"/>
            <a:ext cx="1456771" cy="114756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3F13D24-EF3C-CF45-A391-00949FDA2E3E}"/>
              </a:ext>
            </a:extLst>
          </p:cNvPr>
          <p:cNvSpPr txBox="1"/>
          <p:nvPr/>
        </p:nvSpPr>
        <p:spPr>
          <a:xfrm>
            <a:off x="6214962" y="5294280"/>
            <a:ext cx="2170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/>
              <a:t>create_named_unis_dataset.sql</a:t>
            </a:r>
            <a:endParaRPr lang="en-US" sz="1200" i="1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560B2DC-881F-344E-837B-F0BEA535579F}"/>
              </a:ext>
            </a:extLst>
          </p:cNvPr>
          <p:cNvCxnSpPr>
            <a:cxnSpLocks/>
            <a:stCxn id="111" idx="3"/>
            <a:endCxn id="27" idx="1"/>
          </p:cNvCxnSpPr>
          <p:nvPr/>
        </p:nvCxnSpPr>
        <p:spPr>
          <a:xfrm flipV="1">
            <a:off x="8385941" y="5427252"/>
            <a:ext cx="372132" cy="552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8B1EA6B8-7706-BC4C-8332-1F12417DC900}"/>
              </a:ext>
            </a:extLst>
          </p:cNvPr>
          <p:cNvCxnSpPr>
            <a:cxnSpLocks/>
            <a:stCxn id="5" idx="2"/>
            <a:endCxn id="111" idx="1"/>
          </p:cNvCxnSpPr>
          <p:nvPr/>
        </p:nvCxnSpPr>
        <p:spPr>
          <a:xfrm rot="16200000" flipH="1">
            <a:off x="2600951" y="1818769"/>
            <a:ext cx="1920942" cy="530707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3D78F812-CF4D-3D44-9221-38E18F0BF896}"/>
              </a:ext>
            </a:extLst>
          </p:cNvPr>
          <p:cNvCxnSpPr>
            <a:cxnSpLocks/>
            <a:stCxn id="25" idx="3"/>
            <a:endCxn id="111" idx="0"/>
          </p:cNvCxnSpPr>
          <p:nvPr/>
        </p:nvCxnSpPr>
        <p:spPr>
          <a:xfrm>
            <a:off x="6587095" y="4560353"/>
            <a:ext cx="713357" cy="73392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95E5D39-E412-F640-BFA1-1C5A5E9C8BC3}"/>
              </a:ext>
            </a:extLst>
          </p:cNvPr>
          <p:cNvSpPr txBox="1"/>
          <p:nvPr/>
        </p:nvSpPr>
        <p:spPr>
          <a:xfrm>
            <a:off x="3106908" y="4430711"/>
            <a:ext cx="2272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/>
              <a:t>create_named_grids_in_scope.py</a:t>
            </a:r>
            <a:endParaRPr lang="en-US" sz="12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BE668A-C395-AE40-AE60-5416879163B4}"/>
              </a:ext>
            </a:extLst>
          </p:cNvPr>
          <p:cNvSpPr txBox="1"/>
          <p:nvPr/>
        </p:nvSpPr>
        <p:spPr>
          <a:xfrm>
            <a:off x="4493429" y="848008"/>
            <a:ext cx="20459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/>
              <a:t>create_full_paper_dataset.sql</a:t>
            </a:r>
            <a:endParaRPr lang="en-US" sz="12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5DF48A-2FD6-A04E-93DE-CA07639D3E78}"/>
              </a:ext>
            </a:extLst>
          </p:cNvPr>
          <p:cNvSpPr txBox="1"/>
          <p:nvPr/>
        </p:nvSpPr>
        <p:spPr>
          <a:xfrm>
            <a:off x="4468362" y="1316490"/>
            <a:ext cx="25989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/>
              <a:t>create_sensitivity_analysis_dataset.sql</a:t>
            </a:r>
            <a:endParaRPr lang="en-US" sz="1200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79F9ED-25BC-DC47-8A6D-1A353104BD9B}"/>
              </a:ext>
            </a:extLst>
          </p:cNvPr>
          <p:cNvSpPr txBox="1"/>
          <p:nvPr/>
        </p:nvSpPr>
        <p:spPr>
          <a:xfrm>
            <a:off x="4747253" y="1778486"/>
            <a:ext cx="255319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/>
              <a:t>create_unpaywall_history_dataset.sql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34070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11891</TotalTime>
  <Words>167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Neylon</dc:creator>
  <cp:lastModifiedBy>Cameron Neylon</cp:lastModifiedBy>
  <cp:revision>15</cp:revision>
  <dcterms:created xsi:type="dcterms:W3CDTF">2020-02-25T06:29:59Z</dcterms:created>
  <dcterms:modified xsi:type="dcterms:W3CDTF">2020-03-05T13:39:19Z</dcterms:modified>
</cp:coreProperties>
</file>