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/>
          <p:nvPr>
            <p:ph type="obj"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" name="Title Text"/>
          <p:cNvSpPr txBox="1"/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cap="all" sz="11850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35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33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31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165100" dist="635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2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4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2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3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3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3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3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3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41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4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4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14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4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4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5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5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5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5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61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6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6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16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6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6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7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7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7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7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81" name="Click to run all code chunks above"/>
          <p:cNvSpPr/>
          <p:nvPr/>
        </p:nvSpPr>
        <p:spPr>
          <a:xfrm>
            <a:off x="17134000" y="5633191"/>
            <a:ext cx="5165329" cy="2517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0" y="0"/>
                </a:moveTo>
                <a:cubicBezTo>
                  <a:pt x="5069" y="0"/>
                  <a:pt x="4712" y="733"/>
                  <a:pt x="4712" y="1638"/>
                </a:cubicBezTo>
                <a:lnTo>
                  <a:pt x="4712" y="14503"/>
                </a:lnTo>
                <a:lnTo>
                  <a:pt x="0" y="21600"/>
                </a:lnTo>
                <a:lnTo>
                  <a:pt x="5558" y="16863"/>
                </a:lnTo>
                <a:lnTo>
                  <a:pt x="20802" y="16863"/>
                </a:lnTo>
                <a:cubicBezTo>
                  <a:pt x="21243" y="16863"/>
                  <a:pt x="21600" y="16130"/>
                  <a:pt x="21600" y="15225"/>
                </a:cubicBezTo>
                <a:lnTo>
                  <a:pt x="21600" y="1638"/>
                </a:lnTo>
                <a:cubicBezTo>
                  <a:pt x="21600" y="733"/>
                  <a:pt x="21243" y="0"/>
                  <a:pt x="20802" y="0"/>
                </a:cubicBezTo>
                <a:lnTo>
                  <a:pt x="5510" y="0"/>
                </a:lnTo>
                <a:close/>
              </a:path>
            </a:pathLst>
          </a:cu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all code chunks above</a:t>
            </a:r>
          </a:p>
        </p:txBody>
      </p:sp>
      <p:sp>
        <p:nvSpPr>
          <p:cNvPr id="182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83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4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8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18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8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9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92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96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99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97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8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200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02" name="Click to run all code chunks above"/>
          <p:cNvSpPr/>
          <p:nvPr/>
        </p:nvSpPr>
        <p:spPr>
          <a:xfrm>
            <a:off x="17134000" y="5633191"/>
            <a:ext cx="5165329" cy="2517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0" y="0"/>
                </a:moveTo>
                <a:cubicBezTo>
                  <a:pt x="5069" y="0"/>
                  <a:pt x="4712" y="733"/>
                  <a:pt x="4712" y="1638"/>
                </a:cubicBezTo>
                <a:lnTo>
                  <a:pt x="4712" y="14503"/>
                </a:lnTo>
                <a:lnTo>
                  <a:pt x="0" y="21600"/>
                </a:lnTo>
                <a:lnTo>
                  <a:pt x="5558" y="16863"/>
                </a:lnTo>
                <a:lnTo>
                  <a:pt x="20802" y="16863"/>
                </a:lnTo>
                <a:cubicBezTo>
                  <a:pt x="21243" y="16863"/>
                  <a:pt x="21600" y="16130"/>
                  <a:pt x="21600" y="15225"/>
                </a:cubicBezTo>
                <a:lnTo>
                  <a:pt x="21600" y="1638"/>
                </a:lnTo>
                <a:cubicBezTo>
                  <a:pt x="21600" y="733"/>
                  <a:pt x="21243" y="0"/>
                  <a:pt x="20802" y="0"/>
                </a:cubicBezTo>
                <a:lnTo>
                  <a:pt x="5510" y="0"/>
                </a:lnTo>
                <a:close/>
              </a:path>
            </a:pathLst>
          </a:cu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all code chunks above</a:t>
            </a:r>
          </a:p>
        </p:txBody>
      </p:sp>
      <p:sp>
        <p:nvSpPr>
          <p:cNvPr id="203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204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07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208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21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213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6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sp>
        <p:nvSpPr>
          <p:cNvPr id="217" name="Collect a login card. Then login to the class server."/>
          <p:cNvSpPr txBox="1"/>
          <p:nvPr/>
        </p:nvSpPr>
        <p:spPr>
          <a:xfrm>
            <a:off x="4022421" y="3674553"/>
            <a:ext cx="16339158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Collect a login card. Then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login</a:t>
            </a:r>
            <a:r>
              <a:t> to the class server.</a:t>
            </a:r>
          </a:p>
        </p:txBody>
      </p:sp>
      <p:sp>
        <p:nvSpPr>
          <p:cNvPr id="218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>
              <a:alpha val="10000"/>
            </a:srgb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21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222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21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25" name="Click to run all code chunks above"/>
          <p:cNvSpPr/>
          <p:nvPr/>
        </p:nvSpPr>
        <p:spPr>
          <a:xfrm>
            <a:off x="17134000" y="5633191"/>
            <a:ext cx="5165329" cy="2517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0" y="0"/>
                </a:moveTo>
                <a:cubicBezTo>
                  <a:pt x="5069" y="0"/>
                  <a:pt x="4712" y="733"/>
                  <a:pt x="4712" y="1638"/>
                </a:cubicBezTo>
                <a:lnTo>
                  <a:pt x="4712" y="14503"/>
                </a:lnTo>
                <a:lnTo>
                  <a:pt x="0" y="21600"/>
                </a:lnTo>
                <a:lnTo>
                  <a:pt x="5558" y="16863"/>
                </a:lnTo>
                <a:lnTo>
                  <a:pt x="20802" y="16863"/>
                </a:lnTo>
                <a:cubicBezTo>
                  <a:pt x="21243" y="16863"/>
                  <a:pt x="21600" y="16130"/>
                  <a:pt x="21600" y="15225"/>
                </a:cubicBezTo>
                <a:lnTo>
                  <a:pt x="21600" y="1638"/>
                </a:lnTo>
                <a:cubicBezTo>
                  <a:pt x="21600" y="733"/>
                  <a:pt x="21243" y="0"/>
                  <a:pt x="20802" y="0"/>
                </a:cubicBezTo>
                <a:lnTo>
                  <a:pt x="5510" y="0"/>
                </a:lnTo>
                <a:close/>
              </a:path>
            </a:pathLst>
          </a:cu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all code chunks above</a:t>
            </a:r>
          </a:p>
        </p:txBody>
      </p:sp>
      <p:sp>
        <p:nvSpPr>
          <p:cNvPr id="226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227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30" name="Code result"/>
          <p:cNvSpPr/>
          <p:nvPr/>
        </p:nvSpPr>
        <p:spPr>
          <a:xfrm>
            <a:off x="17407447" y="10111668"/>
            <a:ext cx="4891882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11" y="0"/>
                </a:moveTo>
                <a:cubicBezTo>
                  <a:pt x="4445" y="0"/>
                  <a:pt x="4292" y="115"/>
                  <a:pt x="4162" y="307"/>
                </a:cubicBezTo>
                <a:lnTo>
                  <a:pt x="0" y="1356"/>
                </a:lnTo>
                <a:lnTo>
                  <a:pt x="3768" y="3340"/>
                </a:lnTo>
                <a:lnTo>
                  <a:pt x="3768" y="19629"/>
                </a:lnTo>
                <a:cubicBezTo>
                  <a:pt x="3768" y="20718"/>
                  <a:pt x="4145" y="21600"/>
                  <a:pt x="4611" y="21600"/>
                </a:cubicBezTo>
                <a:lnTo>
                  <a:pt x="20757" y="21600"/>
                </a:lnTo>
                <a:cubicBezTo>
                  <a:pt x="21223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23" y="0"/>
                  <a:pt x="20757" y="0"/>
                </a:cubicBezTo>
                <a:lnTo>
                  <a:pt x="4611" y="0"/>
                </a:lnTo>
                <a:close/>
              </a:path>
            </a:pathLst>
          </a:custGeom>
          <a:solidFill>
            <a:srgbClr val="53585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Code result</a:t>
            </a:r>
          </a:p>
        </p:txBody>
      </p:sp>
      <p:sp>
        <p:nvSpPr>
          <p:cNvPr id="231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233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34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236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sp>
        <p:nvSpPr>
          <p:cNvPr id="240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241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>
              <a:alpha val="10000"/>
            </a:srgb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24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245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243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4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246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48" name="Click to run all code chunks above"/>
          <p:cNvSpPr/>
          <p:nvPr/>
        </p:nvSpPr>
        <p:spPr>
          <a:xfrm>
            <a:off x="17134000" y="5633191"/>
            <a:ext cx="5165329" cy="2517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0" y="0"/>
                </a:moveTo>
                <a:cubicBezTo>
                  <a:pt x="5069" y="0"/>
                  <a:pt x="4712" y="733"/>
                  <a:pt x="4712" y="1638"/>
                </a:cubicBezTo>
                <a:lnTo>
                  <a:pt x="4712" y="14503"/>
                </a:lnTo>
                <a:lnTo>
                  <a:pt x="0" y="21600"/>
                </a:lnTo>
                <a:lnTo>
                  <a:pt x="5558" y="16863"/>
                </a:lnTo>
                <a:lnTo>
                  <a:pt x="20802" y="16863"/>
                </a:lnTo>
                <a:cubicBezTo>
                  <a:pt x="21243" y="16863"/>
                  <a:pt x="21600" y="16130"/>
                  <a:pt x="21600" y="15225"/>
                </a:cubicBezTo>
                <a:lnTo>
                  <a:pt x="21600" y="1638"/>
                </a:lnTo>
                <a:cubicBezTo>
                  <a:pt x="21600" y="733"/>
                  <a:pt x="21243" y="0"/>
                  <a:pt x="20802" y="0"/>
                </a:cubicBezTo>
                <a:lnTo>
                  <a:pt x="5510" y="0"/>
                </a:lnTo>
                <a:close/>
              </a:path>
            </a:pathLst>
          </a:cu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all code chunks above</a:t>
            </a:r>
          </a:p>
        </p:txBody>
      </p:sp>
      <p:sp>
        <p:nvSpPr>
          <p:cNvPr id="249" name="Click to run code in chunk"/>
          <p:cNvSpPr/>
          <p:nvPr/>
        </p:nvSpPr>
        <p:spPr>
          <a:xfrm>
            <a:off x="17691610" y="7816086"/>
            <a:ext cx="4607719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63" y="0"/>
                </a:moveTo>
                <a:cubicBezTo>
                  <a:pt x="3068" y="0"/>
                  <a:pt x="2668" y="882"/>
                  <a:pt x="2668" y="1971"/>
                </a:cubicBezTo>
                <a:lnTo>
                  <a:pt x="2668" y="4520"/>
                </a:lnTo>
                <a:lnTo>
                  <a:pt x="0" y="6159"/>
                </a:lnTo>
                <a:lnTo>
                  <a:pt x="2668" y="7798"/>
                </a:lnTo>
                <a:lnTo>
                  <a:pt x="2668" y="19629"/>
                </a:lnTo>
                <a:cubicBezTo>
                  <a:pt x="2668" y="20718"/>
                  <a:pt x="3068" y="21600"/>
                  <a:pt x="3563" y="21600"/>
                </a:cubicBezTo>
                <a:lnTo>
                  <a:pt x="20705" y="21600"/>
                </a:lnTo>
                <a:cubicBezTo>
                  <a:pt x="21200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00" y="0"/>
                  <a:pt x="20705" y="0"/>
                </a:cubicBezTo>
                <a:lnTo>
                  <a:pt x="3563" y="0"/>
                </a:lnTo>
                <a:close/>
              </a:path>
            </a:pathLst>
          </a:cu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to run code in chunk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250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53" name="Code result"/>
          <p:cNvSpPr/>
          <p:nvPr/>
        </p:nvSpPr>
        <p:spPr>
          <a:xfrm>
            <a:off x="17407447" y="10111668"/>
            <a:ext cx="4891882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11" y="0"/>
                </a:moveTo>
                <a:cubicBezTo>
                  <a:pt x="4445" y="0"/>
                  <a:pt x="4292" y="115"/>
                  <a:pt x="4162" y="307"/>
                </a:cubicBezTo>
                <a:lnTo>
                  <a:pt x="0" y="1356"/>
                </a:lnTo>
                <a:lnTo>
                  <a:pt x="3768" y="3340"/>
                </a:lnTo>
                <a:lnTo>
                  <a:pt x="3768" y="19629"/>
                </a:lnTo>
                <a:cubicBezTo>
                  <a:pt x="3768" y="20718"/>
                  <a:pt x="4145" y="21600"/>
                  <a:pt x="4611" y="21600"/>
                </a:cubicBezTo>
                <a:lnTo>
                  <a:pt x="20757" y="21600"/>
                </a:lnTo>
                <a:cubicBezTo>
                  <a:pt x="21223" y="21600"/>
                  <a:pt x="21600" y="20718"/>
                  <a:pt x="21600" y="19629"/>
                </a:cubicBezTo>
                <a:lnTo>
                  <a:pt x="21600" y="1971"/>
                </a:lnTo>
                <a:cubicBezTo>
                  <a:pt x="21600" y="882"/>
                  <a:pt x="21223" y="0"/>
                  <a:pt x="20757" y="0"/>
                </a:cubicBezTo>
                <a:lnTo>
                  <a:pt x="4611" y="0"/>
                </a:lnTo>
                <a:close/>
              </a:path>
            </a:pathLst>
          </a:custGeom>
          <a:solidFill>
            <a:srgbClr val="53585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Code result</a:t>
            </a:r>
          </a:p>
        </p:txBody>
      </p:sp>
      <p:sp>
        <p:nvSpPr>
          <p:cNvPr id="254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42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40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165100" dist="635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1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4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4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54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52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50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165100" dist="635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1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3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5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5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62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6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6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64" name="Editable notebook"/>
          <p:cNvSpPr/>
          <p:nvPr/>
        </p:nvSpPr>
        <p:spPr>
          <a:xfrm>
            <a:off x="2111803" y="8265417"/>
            <a:ext cx="5751911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7" y="0"/>
                </a:moveTo>
                <a:cubicBezTo>
                  <a:pt x="321" y="0"/>
                  <a:pt x="0" y="882"/>
                  <a:pt x="0" y="1971"/>
                </a:cubicBezTo>
                <a:lnTo>
                  <a:pt x="0" y="19629"/>
                </a:lnTo>
                <a:cubicBezTo>
                  <a:pt x="0" y="20718"/>
                  <a:pt x="321" y="21600"/>
                  <a:pt x="717" y="21600"/>
                </a:cubicBezTo>
                <a:lnTo>
                  <a:pt x="14449" y="21600"/>
                </a:lnTo>
                <a:cubicBezTo>
                  <a:pt x="14845" y="21600"/>
                  <a:pt x="15166" y="20718"/>
                  <a:pt x="15166" y="19629"/>
                </a:cubicBezTo>
                <a:lnTo>
                  <a:pt x="15166" y="9655"/>
                </a:lnTo>
                <a:lnTo>
                  <a:pt x="21600" y="8015"/>
                </a:lnTo>
                <a:lnTo>
                  <a:pt x="15166" y="6372"/>
                </a:lnTo>
                <a:lnTo>
                  <a:pt x="15166" y="1971"/>
                </a:lnTo>
                <a:cubicBezTo>
                  <a:pt x="15166" y="882"/>
                  <a:pt x="14845" y="0"/>
                  <a:pt x="14449" y="0"/>
                </a:cubicBezTo>
                <a:lnTo>
                  <a:pt x="717" y="0"/>
                </a:lnTo>
                <a:close/>
              </a:path>
            </a:pathLst>
          </a:cu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Editable notebook</a:t>
            </a:r>
          </a:p>
        </p:txBody>
      </p:sp>
      <p:sp>
        <p:nvSpPr>
          <p:cNvPr id="6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6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6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7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73" name="Editable notebook"/>
          <p:cNvSpPr/>
          <p:nvPr/>
        </p:nvSpPr>
        <p:spPr>
          <a:xfrm>
            <a:off x="2111803" y="8265417"/>
            <a:ext cx="5751911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7" y="0"/>
                </a:moveTo>
                <a:cubicBezTo>
                  <a:pt x="321" y="0"/>
                  <a:pt x="0" y="882"/>
                  <a:pt x="0" y="1971"/>
                </a:cubicBezTo>
                <a:lnTo>
                  <a:pt x="0" y="19629"/>
                </a:lnTo>
                <a:cubicBezTo>
                  <a:pt x="0" y="20718"/>
                  <a:pt x="321" y="21600"/>
                  <a:pt x="717" y="21600"/>
                </a:cubicBezTo>
                <a:lnTo>
                  <a:pt x="14449" y="21600"/>
                </a:lnTo>
                <a:cubicBezTo>
                  <a:pt x="14845" y="21600"/>
                  <a:pt x="15166" y="20718"/>
                  <a:pt x="15166" y="19629"/>
                </a:cubicBezTo>
                <a:lnTo>
                  <a:pt x="15166" y="9655"/>
                </a:lnTo>
                <a:lnTo>
                  <a:pt x="21600" y="8015"/>
                </a:lnTo>
                <a:lnTo>
                  <a:pt x="15166" y="6372"/>
                </a:lnTo>
                <a:lnTo>
                  <a:pt x="15166" y="1971"/>
                </a:lnTo>
                <a:cubicBezTo>
                  <a:pt x="15166" y="882"/>
                  <a:pt x="14845" y="0"/>
                  <a:pt x="14449" y="0"/>
                </a:cubicBezTo>
                <a:lnTo>
                  <a:pt x="717" y="0"/>
                </a:lnTo>
                <a:close/>
              </a:path>
            </a:pathLst>
          </a:cu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Editable notebook</a:t>
            </a:r>
          </a:p>
        </p:txBody>
      </p:sp>
      <p:sp>
        <p:nvSpPr>
          <p:cNvPr id="74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75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7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7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82" name="Editable notebook"/>
          <p:cNvSpPr/>
          <p:nvPr/>
        </p:nvSpPr>
        <p:spPr>
          <a:xfrm>
            <a:off x="2111803" y="8265417"/>
            <a:ext cx="5751911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7" y="0"/>
                </a:moveTo>
                <a:cubicBezTo>
                  <a:pt x="321" y="0"/>
                  <a:pt x="0" y="882"/>
                  <a:pt x="0" y="1971"/>
                </a:cubicBezTo>
                <a:lnTo>
                  <a:pt x="0" y="19629"/>
                </a:lnTo>
                <a:cubicBezTo>
                  <a:pt x="0" y="20718"/>
                  <a:pt x="321" y="21600"/>
                  <a:pt x="717" y="21600"/>
                </a:cubicBezTo>
                <a:lnTo>
                  <a:pt x="14449" y="21600"/>
                </a:lnTo>
                <a:cubicBezTo>
                  <a:pt x="14845" y="21600"/>
                  <a:pt x="15166" y="20718"/>
                  <a:pt x="15166" y="19629"/>
                </a:cubicBezTo>
                <a:lnTo>
                  <a:pt x="15166" y="9655"/>
                </a:lnTo>
                <a:lnTo>
                  <a:pt x="21600" y="8015"/>
                </a:lnTo>
                <a:lnTo>
                  <a:pt x="15166" y="6372"/>
                </a:lnTo>
                <a:lnTo>
                  <a:pt x="15166" y="1971"/>
                </a:lnTo>
                <a:cubicBezTo>
                  <a:pt x="15166" y="882"/>
                  <a:pt x="14845" y="0"/>
                  <a:pt x="14449" y="0"/>
                </a:cubicBezTo>
                <a:lnTo>
                  <a:pt x="717" y="0"/>
                </a:lnTo>
                <a:close/>
              </a:path>
            </a:pathLst>
          </a:cu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Editable notebook</a:t>
            </a:r>
          </a:p>
        </p:txBody>
      </p:sp>
      <p:pic>
        <p:nvPicPr>
          <p:cNvPr id="83" name="Screen Shot 2017-07-05 at 3.14.32 PM.png" descr="Screen Shot 2017-07-05 at 3.14.32 PM.png"/>
          <p:cNvPicPr>
            <a:picLocks noChangeAspect="1"/>
          </p:cNvPicPr>
          <p:nvPr/>
        </p:nvPicPr>
        <p:blipFill>
          <a:blip r:embed="rId4">
            <a:extLst/>
          </a:blip>
          <a:srcRect l="17098" t="35800" r="62014" b="45540"/>
          <a:stretch>
            <a:fillRect/>
          </a:stretch>
        </p:blipFill>
        <p:spPr>
          <a:xfrm>
            <a:off x="8748657" y="7061199"/>
            <a:ext cx="2194327" cy="1643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40149" dir="3445808">
              <a:srgbClr val="000000">
                <a:alpha val="11535"/>
              </a:srgbClr>
            </a:outerShdw>
          </a:effectLst>
        </p:spPr>
      </p:pic>
      <p:sp>
        <p:nvSpPr>
          <p:cNvPr id="84" name="Export as…"/>
          <p:cNvSpPr/>
          <p:nvPr/>
        </p:nvSpPr>
        <p:spPr>
          <a:xfrm>
            <a:off x="2110071" y="5866560"/>
            <a:ext cx="7904560" cy="211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2" y="0"/>
                </a:moveTo>
                <a:cubicBezTo>
                  <a:pt x="233" y="0"/>
                  <a:pt x="0" y="873"/>
                  <a:pt x="0" y="1952"/>
                </a:cubicBezTo>
                <a:lnTo>
                  <a:pt x="0" y="19648"/>
                </a:lnTo>
                <a:cubicBezTo>
                  <a:pt x="0" y="20727"/>
                  <a:pt x="233" y="21600"/>
                  <a:pt x="522" y="21600"/>
                </a:cubicBezTo>
                <a:lnTo>
                  <a:pt x="10514" y="21600"/>
                </a:lnTo>
                <a:cubicBezTo>
                  <a:pt x="10803" y="21600"/>
                  <a:pt x="11036" y="20727"/>
                  <a:pt x="11036" y="19648"/>
                </a:cubicBezTo>
                <a:lnTo>
                  <a:pt x="11036" y="12583"/>
                </a:lnTo>
                <a:lnTo>
                  <a:pt x="21600" y="10956"/>
                </a:lnTo>
                <a:lnTo>
                  <a:pt x="11036" y="9329"/>
                </a:lnTo>
                <a:lnTo>
                  <a:pt x="11036" y="1952"/>
                </a:lnTo>
                <a:cubicBezTo>
                  <a:pt x="11036" y="873"/>
                  <a:pt x="10803" y="0"/>
                  <a:pt x="10514" y="0"/>
                </a:cubicBezTo>
                <a:lnTo>
                  <a:pt x="522" y="0"/>
                </a:lnTo>
                <a:close/>
              </a:path>
            </a:pathLst>
          </a:custGeom>
          <a:solidFill>
            <a:srgbClr val="D77EA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Export as </a:t>
            </a:r>
          </a:p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report</a:t>
            </a:r>
          </a:p>
        </p:txBody>
      </p:sp>
      <p:sp>
        <p:nvSpPr>
          <p:cNvPr id="8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8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91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8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93" name="Editable notebook"/>
          <p:cNvSpPr/>
          <p:nvPr/>
        </p:nvSpPr>
        <p:spPr>
          <a:xfrm>
            <a:off x="2111803" y="8265417"/>
            <a:ext cx="5751911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7" y="0"/>
                </a:moveTo>
                <a:cubicBezTo>
                  <a:pt x="321" y="0"/>
                  <a:pt x="0" y="882"/>
                  <a:pt x="0" y="1971"/>
                </a:cubicBezTo>
                <a:lnTo>
                  <a:pt x="0" y="19629"/>
                </a:lnTo>
                <a:cubicBezTo>
                  <a:pt x="0" y="20718"/>
                  <a:pt x="321" y="21600"/>
                  <a:pt x="717" y="21600"/>
                </a:cubicBezTo>
                <a:lnTo>
                  <a:pt x="14449" y="21600"/>
                </a:lnTo>
                <a:cubicBezTo>
                  <a:pt x="14845" y="21600"/>
                  <a:pt x="15166" y="20718"/>
                  <a:pt x="15166" y="19629"/>
                </a:cubicBezTo>
                <a:lnTo>
                  <a:pt x="15166" y="9655"/>
                </a:lnTo>
                <a:lnTo>
                  <a:pt x="21600" y="8015"/>
                </a:lnTo>
                <a:lnTo>
                  <a:pt x="15166" y="6372"/>
                </a:lnTo>
                <a:lnTo>
                  <a:pt x="15166" y="1971"/>
                </a:lnTo>
                <a:cubicBezTo>
                  <a:pt x="15166" y="882"/>
                  <a:pt x="14845" y="0"/>
                  <a:pt x="14449" y="0"/>
                </a:cubicBezTo>
                <a:lnTo>
                  <a:pt x="717" y="0"/>
                </a:lnTo>
                <a:close/>
              </a:path>
            </a:pathLst>
          </a:cu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Editable notebook</a:t>
            </a:r>
          </a:p>
        </p:txBody>
      </p:sp>
      <p:pic>
        <p:nvPicPr>
          <p:cNvPr id="94" name="Screen Shot 2017-07-05 at 3.14.32 PM.png" descr="Screen Shot 2017-07-05 at 3.14.32 PM.png"/>
          <p:cNvPicPr>
            <a:picLocks noChangeAspect="1"/>
          </p:cNvPicPr>
          <p:nvPr/>
        </p:nvPicPr>
        <p:blipFill>
          <a:blip r:embed="rId4">
            <a:extLst/>
          </a:blip>
          <a:srcRect l="17098" t="35800" r="62014" b="45540"/>
          <a:stretch>
            <a:fillRect/>
          </a:stretch>
        </p:blipFill>
        <p:spPr>
          <a:xfrm>
            <a:off x="8748657" y="7061199"/>
            <a:ext cx="2194327" cy="1643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40149" dir="3445808">
              <a:srgbClr val="000000">
                <a:alpha val="11535"/>
              </a:srgbClr>
            </a:outerShdw>
          </a:effectLst>
        </p:spPr>
      </p:pic>
      <p:sp>
        <p:nvSpPr>
          <p:cNvPr id="95" name="Export as…"/>
          <p:cNvSpPr/>
          <p:nvPr/>
        </p:nvSpPr>
        <p:spPr>
          <a:xfrm>
            <a:off x="2110071" y="5866560"/>
            <a:ext cx="7904560" cy="211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2" y="0"/>
                </a:moveTo>
                <a:cubicBezTo>
                  <a:pt x="233" y="0"/>
                  <a:pt x="0" y="873"/>
                  <a:pt x="0" y="1952"/>
                </a:cubicBezTo>
                <a:lnTo>
                  <a:pt x="0" y="19648"/>
                </a:lnTo>
                <a:cubicBezTo>
                  <a:pt x="0" y="20727"/>
                  <a:pt x="233" y="21600"/>
                  <a:pt x="522" y="21600"/>
                </a:cubicBezTo>
                <a:lnTo>
                  <a:pt x="10514" y="21600"/>
                </a:lnTo>
                <a:cubicBezTo>
                  <a:pt x="10803" y="21600"/>
                  <a:pt x="11036" y="20727"/>
                  <a:pt x="11036" y="19648"/>
                </a:cubicBezTo>
                <a:lnTo>
                  <a:pt x="11036" y="12583"/>
                </a:lnTo>
                <a:lnTo>
                  <a:pt x="21600" y="10956"/>
                </a:lnTo>
                <a:lnTo>
                  <a:pt x="11036" y="9329"/>
                </a:lnTo>
                <a:lnTo>
                  <a:pt x="11036" y="1952"/>
                </a:lnTo>
                <a:cubicBezTo>
                  <a:pt x="11036" y="873"/>
                  <a:pt x="10803" y="0"/>
                  <a:pt x="10514" y="0"/>
                </a:cubicBezTo>
                <a:lnTo>
                  <a:pt x="522" y="0"/>
                </a:lnTo>
                <a:close/>
              </a:path>
            </a:pathLst>
          </a:custGeom>
          <a:solidFill>
            <a:srgbClr val="D77EA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Export as </a:t>
            </a:r>
          </a:p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report</a:t>
            </a:r>
          </a:p>
        </p:txBody>
      </p:sp>
      <p:sp>
        <p:nvSpPr>
          <p:cNvPr id="9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9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10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0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" name="Click on .Rmd file to open notebook"/>
          <p:cNvSpPr/>
          <p:nvPr/>
        </p:nvSpPr>
        <p:spPr>
          <a:xfrm>
            <a:off x="14848397" y="10125585"/>
            <a:ext cx="7450932" cy="177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6" y="0"/>
                </a:moveTo>
                <a:cubicBezTo>
                  <a:pt x="10350" y="0"/>
                  <a:pt x="10262" y="111"/>
                  <a:pt x="10183" y="290"/>
                </a:cubicBezTo>
                <a:lnTo>
                  <a:pt x="0" y="557"/>
                </a:lnTo>
                <a:lnTo>
                  <a:pt x="9892" y="4177"/>
                </a:lnTo>
                <a:lnTo>
                  <a:pt x="9892" y="19272"/>
                </a:lnTo>
                <a:cubicBezTo>
                  <a:pt x="9892" y="20559"/>
                  <a:pt x="10140" y="21600"/>
                  <a:pt x="10446" y="21600"/>
                </a:cubicBezTo>
                <a:lnTo>
                  <a:pt x="21047" y="21600"/>
                </a:lnTo>
                <a:cubicBezTo>
                  <a:pt x="21352" y="21600"/>
                  <a:pt x="21600" y="20559"/>
                  <a:pt x="21600" y="19272"/>
                </a:cubicBezTo>
                <a:lnTo>
                  <a:pt x="21600" y="2328"/>
                </a:lnTo>
                <a:cubicBezTo>
                  <a:pt x="21600" y="1041"/>
                  <a:pt x="21352" y="0"/>
                  <a:pt x="21047" y="0"/>
                </a:cubicBezTo>
                <a:lnTo>
                  <a:pt x="10446" y="0"/>
                </a:lnTo>
                <a:close/>
              </a:path>
            </a:pathLst>
          </a:custGeom>
          <a:solidFill>
            <a:srgbClr val="97BA79">
              <a:alpha val="10000"/>
            </a:srgb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Click on .Rmd file to open notebook</a:t>
            </a:r>
          </a:p>
        </p:txBody>
      </p:sp>
      <p:sp>
        <p:nvSpPr>
          <p:cNvPr id="104" name="Editable notebook"/>
          <p:cNvSpPr/>
          <p:nvPr/>
        </p:nvSpPr>
        <p:spPr>
          <a:xfrm>
            <a:off x="2111803" y="8265417"/>
            <a:ext cx="5751911" cy="209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7" y="0"/>
                </a:moveTo>
                <a:cubicBezTo>
                  <a:pt x="321" y="0"/>
                  <a:pt x="0" y="882"/>
                  <a:pt x="0" y="1971"/>
                </a:cubicBezTo>
                <a:lnTo>
                  <a:pt x="0" y="19629"/>
                </a:lnTo>
                <a:cubicBezTo>
                  <a:pt x="0" y="20718"/>
                  <a:pt x="321" y="21600"/>
                  <a:pt x="717" y="21600"/>
                </a:cubicBezTo>
                <a:lnTo>
                  <a:pt x="14449" y="21600"/>
                </a:lnTo>
                <a:cubicBezTo>
                  <a:pt x="14845" y="21600"/>
                  <a:pt x="15166" y="20718"/>
                  <a:pt x="15166" y="19629"/>
                </a:cubicBezTo>
                <a:lnTo>
                  <a:pt x="15166" y="9655"/>
                </a:lnTo>
                <a:lnTo>
                  <a:pt x="21600" y="8015"/>
                </a:lnTo>
                <a:lnTo>
                  <a:pt x="15166" y="6372"/>
                </a:lnTo>
                <a:lnTo>
                  <a:pt x="15166" y="1971"/>
                </a:lnTo>
                <a:cubicBezTo>
                  <a:pt x="15166" y="882"/>
                  <a:pt x="14845" y="0"/>
                  <a:pt x="14449" y="0"/>
                </a:cubicBezTo>
                <a:lnTo>
                  <a:pt x="717" y="0"/>
                </a:lnTo>
                <a:close/>
              </a:path>
            </a:pathLst>
          </a:custGeom>
          <a:solidFill>
            <a:srgbClr val="78AAD6">
              <a:alpha val="10000"/>
            </a:srgb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Editable notebook</a:t>
            </a:r>
          </a:p>
        </p:txBody>
      </p:sp>
      <p:sp>
        <p:nvSpPr>
          <p:cNvPr id="105" name="Export as…"/>
          <p:cNvSpPr/>
          <p:nvPr/>
        </p:nvSpPr>
        <p:spPr>
          <a:xfrm>
            <a:off x="2110071" y="5866560"/>
            <a:ext cx="7904560" cy="211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2" y="0"/>
                </a:moveTo>
                <a:cubicBezTo>
                  <a:pt x="233" y="0"/>
                  <a:pt x="0" y="873"/>
                  <a:pt x="0" y="1952"/>
                </a:cubicBezTo>
                <a:lnTo>
                  <a:pt x="0" y="19648"/>
                </a:lnTo>
                <a:cubicBezTo>
                  <a:pt x="0" y="20727"/>
                  <a:pt x="233" y="21600"/>
                  <a:pt x="522" y="21600"/>
                </a:cubicBezTo>
                <a:lnTo>
                  <a:pt x="10514" y="21600"/>
                </a:lnTo>
                <a:cubicBezTo>
                  <a:pt x="10803" y="21600"/>
                  <a:pt x="11036" y="20727"/>
                  <a:pt x="11036" y="19648"/>
                </a:cubicBezTo>
                <a:lnTo>
                  <a:pt x="11036" y="12583"/>
                </a:lnTo>
                <a:lnTo>
                  <a:pt x="21600" y="10956"/>
                </a:lnTo>
                <a:lnTo>
                  <a:pt x="11036" y="9329"/>
                </a:lnTo>
                <a:lnTo>
                  <a:pt x="11036" y="1952"/>
                </a:lnTo>
                <a:cubicBezTo>
                  <a:pt x="11036" y="873"/>
                  <a:pt x="10803" y="0"/>
                  <a:pt x="10514" y="0"/>
                </a:cubicBezTo>
                <a:lnTo>
                  <a:pt x="522" y="0"/>
                </a:lnTo>
                <a:close/>
              </a:path>
            </a:pathLst>
          </a:custGeom>
          <a:solidFill>
            <a:srgbClr val="D77EA9">
              <a:alpha val="10000"/>
            </a:srgb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Export as </a:t>
            </a:r>
          </a:p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report</a:t>
            </a:r>
          </a:p>
        </p:txBody>
      </p:sp>
      <p:sp>
        <p:nvSpPr>
          <p:cNvPr id="10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10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0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65100" dist="635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1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12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1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16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19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17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18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20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2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2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Wireless Network:                 Password: </a:t>
            </a:r>
          </a:p>
        </p:txBody>
      </p:sp>
      <p:sp>
        <p:nvSpPr>
          <p:cNvPr id="12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