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</p:sldIdLst>
  <p:sldSz cx="10290175" cy="18291175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2">
          <p15:clr>
            <a:srgbClr val="A4A3A4"/>
          </p15:clr>
        </p15:guide>
        <p15:guide id="2" pos="32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1762" y="-120"/>
      </p:cViewPr>
      <p:guideLst>
        <p:guide orient="horz" pos="5762"/>
        <p:guide pos="32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765" y="5682122"/>
            <a:ext cx="8746649" cy="3920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526" y="10364999"/>
            <a:ext cx="7203123" cy="46744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23/05/2019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23/05/2019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98251" y="978071"/>
            <a:ext cx="1302350" cy="208104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413" y="978071"/>
            <a:ext cx="3737334" cy="208104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23/05/2019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23/05/2019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53" y="11753776"/>
            <a:ext cx="8746649" cy="363283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53" y="7752582"/>
            <a:ext cx="8746649" cy="400119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23/05/2019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413" y="5690590"/>
            <a:ext cx="2518950" cy="16097927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9864" y="5690590"/>
            <a:ext cx="2520736" cy="16097927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23/05/2019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11" y="732495"/>
            <a:ext cx="9261157" cy="304853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511" y="4094346"/>
            <a:ext cx="4546614" cy="170632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11" y="5800675"/>
            <a:ext cx="4546614" cy="10538597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7267" y="4094346"/>
            <a:ext cx="4548400" cy="170632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7267" y="5800675"/>
            <a:ext cx="4548400" cy="10538597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23/05/2019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23/05/2019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23/05/2019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509" y="728261"/>
            <a:ext cx="3385398" cy="3099338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175" y="728262"/>
            <a:ext cx="5752493" cy="1561101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9" y="3827601"/>
            <a:ext cx="3385398" cy="12511673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23/05/2019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947" y="12803823"/>
            <a:ext cx="6174105" cy="1511564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947" y="1634351"/>
            <a:ext cx="6174105" cy="10974705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947" y="14315385"/>
            <a:ext cx="6174105" cy="214667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2B60-3ACF-4E3B-ACCA-3CF86291A092}" type="datetimeFigureOut">
              <a:rPr lang="en-AU" smtClean="0"/>
              <a:pPr/>
              <a:t>23/05/2019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511" y="732495"/>
            <a:ext cx="9261157" cy="3048530"/>
          </a:xfrm>
          <a:prstGeom prst="rect">
            <a:avLst/>
          </a:prstGeom>
        </p:spPr>
        <p:txBody>
          <a:bodyPr vert="horz" lIns="182871" tIns="91435" rIns="182871" bIns="9143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511" y="4267943"/>
            <a:ext cx="9261157" cy="12071329"/>
          </a:xfrm>
          <a:prstGeom prst="rect">
            <a:avLst/>
          </a:prstGeom>
        </p:spPr>
        <p:txBody>
          <a:bodyPr vert="horz" lIns="182871" tIns="91435" rIns="182871" bIns="9143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509" y="16953211"/>
            <a:ext cx="2401042" cy="973836"/>
          </a:xfrm>
          <a:prstGeom prst="rect">
            <a:avLst/>
          </a:prstGeom>
        </p:spPr>
        <p:txBody>
          <a:bodyPr vert="horz" lIns="182871" tIns="91435" rIns="182871" bIns="91435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92B60-3ACF-4E3B-ACCA-3CF86291A092}" type="datetimeFigureOut">
              <a:rPr lang="en-AU" smtClean="0"/>
              <a:pPr/>
              <a:t>23/05/2019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5810" y="16953211"/>
            <a:ext cx="3258556" cy="973836"/>
          </a:xfrm>
          <a:prstGeom prst="rect">
            <a:avLst/>
          </a:prstGeom>
        </p:spPr>
        <p:txBody>
          <a:bodyPr vert="horz" lIns="182871" tIns="91435" rIns="182871" bIns="91435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4626" y="16953211"/>
            <a:ext cx="2401042" cy="973836"/>
          </a:xfrm>
          <a:prstGeom prst="rect">
            <a:avLst/>
          </a:prstGeom>
        </p:spPr>
        <p:txBody>
          <a:bodyPr vert="horz" lIns="182871" tIns="91435" rIns="182871" bIns="91435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3183-5519-4382-A06A-65296847D91D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543" y="504627"/>
            <a:ext cx="9793088" cy="1480538"/>
          </a:xfrm>
        </p:spPr>
        <p:txBody>
          <a:bodyPr>
            <a:normAutofit/>
          </a:bodyPr>
          <a:lstStyle/>
          <a:p>
            <a:pPr algn="l"/>
            <a:r>
              <a:rPr lang="en-AU" sz="6000" dirty="0">
                <a:solidFill>
                  <a:schemeClr val="bg1"/>
                </a:solidFill>
              </a:rPr>
              <a:t>Poster </a:t>
            </a:r>
            <a:r>
              <a:rPr lang="en-AU" sz="6000" dirty="0" smtClean="0">
                <a:solidFill>
                  <a:schemeClr val="bg1"/>
                </a:solidFill>
              </a:rPr>
              <a:t>template</a:t>
            </a:r>
            <a:endParaRPr lang="en-AU" sz="6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543" y="2160811"/>
            <a:ext cx="9793088" cy="1584176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</a:rPr>
              <a:t>IMPORTANT: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slide has been configured for the screens that will be used to display your poster.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Original template dimensions are 28.584cm x 50.809cm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Do not change these dimensions, otherwise your poster may not display correctly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Posters must be submitted by </a:t>
            </a:r>
            <a:r>
              <a:rPr lang="en-US" sz="2400" b="1" dirty="0" smtClean="0">
                <a:solidFill>
                  <a:schemeClr val="bg1"/>
                </a:solidFill>
              </a:rPr>
              <a:t>Monday 1 July 2019</a:t>
            </a:r>
            <a:r>
              <a:rPr lang="en-US" sz="2400" dirty="0" smtClean="0">
                <a:solidFill>
                  <a:schemeClr val="bg1"/>
                </a:solidFill>
              </a:rPr>
              <a:t>. Send to </a:t>
            </a:r>
            <a:r>
              <a:rPr lang="en-US" sz="2400" u="sng" dirty="0" smtClean="0">
                <a:solidFill>
                  <a:schemeClr val="bg1"/>
                </a:solidFill>
              </a:rPr>
              <a:t>resbazbris@gmail.com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b="1" dirty="0">
                <a:solidFill>
                  <a:schemeClr val="bg1"/>
                </a:solidFill>
              </a:rPr>
              <a:t>Recommended Font Sizes: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Title: 60px (min) – 80px (max)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6000" dirty="0" smtClean="0">
                <a:solidFill>
                  <a:schemeClr val="bg1"/>
                </a:solidFill>
              </a:rPr>
              <a:t>Title </a:t>
            </a:r>
            <a:r>
              <a:rPr lang="en-US" sz="6000" dirty="0">
                <a:solidFill>
                  <a:schemeClr val="bg1"/>
                </a:solidFill>
              </a:rPr>
              <a:t>60px ,</a:t>
            </a:r>
            <a:r>
              <a:rPr lang="en-US" sz="8000" dirty="0">
                <a:solidFill>
                  <a:schemeClr val="bg1"/>
                </a:solidFill>
              </a:rPr>
              <a:t>Title 80px</a:t>
            </a:r>
            <a:r>
              <a:rPr lang="en-US" sz="6000" dirty="0">
                <a:solidFill>
                  <a:schemeClr val="bg1"/>
                </a:solidFill>
              </a:rPr>
              <a:t/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Body Text : 22px (min) – 32max (for best effect) 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                   : 18 absolute min – 40 absolute max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Text 22px 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3200" dirty="0">
                <a:solidFill>
                  <a:schemeClr val="bg1"/>
                </a:solidFill>
              </a:rPr>
              <a:t>Text 32px</a:t>
            </a:r>
          </a:p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/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Please </a:t>
            </a:r>
            <a:r>
              <a:rPr lang="en-US" sz="2400" b="1" dirty="0">
                <a:solidFill>
                  <a:schemeClr val="bg1"/>
                </a:solidFill>
              </a:rPr>
              <a:t>Note: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Solid background </a:t>
            </a:r>
            <a:r>
              <a:rPr lang="en-US" sz="2400" dirty="0" err="1">
                <a:solidFill>
                  <a:schemeClr val="bg1"/>
                </a:solidFill>
              </a:rPr>
              <a:t>colours</a:t>
            </a:r>
            <a:r>
              <a:rPr lang="en-US" sz="2400" dirty="0">
                <a:solidFill>
                  <a:schemeClr val="bg1"/>
                </a:solidFill>
              </a:rPr>
              <a:t> are recommended, however white should not be used as the brightness of the panel can make it difficult to read when standing in front of it.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To save your poster as an image (</a:t>
            </a:r>
            <a:r>
              <a:rPr lang="en-US" sz="2400" b="1" dirty="0">
                <a:solidFill>
                  <a:schemeClr val="bg1"/>
                </a:solidFill>
              </a:rPr>
              <a:t>PNG or JPG</a:t>
            </a:r>
            <a:r>
              <a:rPr lang="en-US" sz="2400" dirty="0">
                <a:solidFill>
                  <a:schemeClr val="bg1"/>
                </a:solidFill>
              </a:rPr>
              <a:t>) for display on the Cube: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b="1" dirty="0">
                <a:solidFill>
                  <a:schemeClr val="bg1"/>
                </a:solidFill>
              </a:rPr>
              <a:t>File &gt; Save As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</a:t>
            </a:r>
            <a:r>
              <a:rPr lang="en-US" sz="2400" b="1" dirty="0">
                <a:solidFill>
                  <a:schemeClr val="bg1"/>
                </a:solidFill>
              </a:rPr>
              <a:t>JPG </a:t>
            </a:r>
            <a:r>
              <a:rPr lang="en-US" sz="2400" dirty="0">
                <a:solidFill>
                  <a:schemeClr val="bg1"/>
                </a:solidFill>
              </a:rPr>
              <a:t>or </a:t>
            </a:r>
            <a:r>
              <a:rPr lang="en-US" sz="2400" b="1" dirty="0">
                <a:solidFill>
                  <a:schemeClr val="bg1"/>
                </a:solidFill>
              </a:rPr>
              <a:t>PNG </a:t>
            </a:r>
            <a:r>
              <a:rPr lang="en-US" sz="2400" dirty="0">
                <a:solidFill>
                  <a:schemeClr val="bg1"/>
                </a:solidFill>
              </a:rPr>
              <a:t>from the dropdown </a:t>
            </a:r>
            <a:r>
              <a:rPr lang="en-US" sz="2400" b="1" dirty="0">
                <a:solidFill>
                  <a:schemeClr val="bg1"/>
                </a:solidFill>
              </a:rPr>
              <a:t>Save as type </a:t>
            </a:r>
            <a:r>
              <a:rPr lang="en-US" sz="2400" dirty="0">
                <a:solidFill>
                  <a:schemeClr val="bg1"/>
                </a:solidFill>
              </a:rPr>
              <a:t>box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b="1" dirty="0">
                <a:solidFill>
                  <a:schemeClr val="bg1"/>
                </a:solidFill>
              </a:rPr>
              <a:t>Save </a:t>
            </a:r>
            <a:r>
              <a:rPr lang="en-US" sz="2400" dirty="0">
                <a:solidFill>
                  <a:schemeClr val="bg1"/>
                </a:solidFill>
              </a:rPr>
              <a:t>and select either </a:t>
            </a:r>
            <a:r>
              <a:rPr lang="en-US" sz="2400" b="1" dirty="0">
                <a:solidFill>
                  <a:schemeClr val="bg1"/>
                </a:solidFill>
              </a:rPr>
              <a:t>All Slides </a:t>
            </a:r>
            <a:r>
              <a:rPr lang="en-US" sz="2400" dirty="0">
                <a:solidFill>
                  <a:schemeClr val="bg1"/>
                </a:solidFill>
              </a:rPr>
              <a:t>or </a:t>
            </a:r>
            <a:r>
              <a:rPr lang="en-US" sz="2400" b="1" dirty="0">
                <a:solidFill>
                  <a:schemeClr val="bg1"/>
                </a:solidFill>
              </a:rPr>
              <a:t>Just This One</a:t>
            </a:r>
            <a:r>
              <a:rPr lang="en-US" sz="2400" dirty="0">
                <a:solidFill>
                  <a:schemeClr val="bg1"/>
                </a:solidFill>
              </a:rPr>
              <a:t> when prompted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PNG</a:t>
            </a:r>
            <a:r>
              <a:rPr lang="en-US" sz="2400" dirty="0">
                <a:solidFill>
                  <a:schemeClr val="bg1"/>
                </a:solidFill>
              </a:rPr>
              <a:t>’s are generally better for text and high-detail diagrams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b="1" dirty="0">
                <a:solidFill>
                  <a:schemeClr val="bg1"/>
                </a:solidFill>
              </a:rPr>
              <a:t>Please keep a copy of your original PowerPoint template as this will allow you to go back and edit your poster again if required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endParaRPr lang="en-US" sz="2400" b="1" dirty="0">
              <a:solidFill>
                <a:schemeClr val="bg1"/>
              </a:solidFill>
            </a:endParaRPr>
          </a:p>
          <a:p>
            <a:pPr algn="l"/>
            <a:endParaRPr lang="en-AU" sz="2400" dirty="0">
              <a:solidFill>
                <a:schemeClr val="bg1"/>
              </a:solidFill>
            </a:endParaRPr>
          </a:p>
          <a:p>
            <a:endParaRPr lang="en-AU" sz="2400" dirty="0">
              <a:solidFill>
                <a:schemeClr val="bg1"/>
              </a:solidFill>
            </a:endParaRPr>
          </a:p>
          <a:p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25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543" y="504627"/>
            <a:ext cx="9793088" cy="1480538"/>
          </a:xfrm>
        </p:spPr>
        <p:txBody>
          <a:bodyPr>
            <a:normAutofit/>
          </a:bodyPr>
          <a:lstStyle/>
          <a:p>
            <a:pPr algn="l"/>
            <a:r>
              <a:rPr lang="en-AU" sz="6000" dirty="0" smtClean="0">
                <a:solidFill>
                  <a:schemeClr val="bg1"/>
                </a:solidFill>
              </a:rPr>
              <a:t>My digital toolbox</a:t>
            </a:r>
            <a:endParaRPr lang="en-AU" sz="6000" dirty="0">
              <a:solidFill>
                <a:schemeClr val="bg1"/>
              </a:solidFill>
            </a:endParaRPr>
          </a:p>
        </p:txBody>
      </p:sp>
      <p:pic>
        <p:nvPicPr>
          <p:cNvPr id="5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65" y="2448843"/>
            <a:ext cx="10953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14098" y="2264774"/>
            <a:ext cx="54006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>
                <a:solidFill>
                  <a:prstClr val="white"/>
                </a:solidFill>
              </a:rPr>
              <a:t>Your name</a:t>
            </a:r>
          </a:p>
          <a:p>
            <a:r>
              <a:rPr lang="en-AU" sz="2800" dirty="0" smtClean="0">
                <a:solidFill>
                  <a:prstClr val="white"/>
                </a:solidFill>
              </a:rPr>
              <a:t>Your current role/status</a:t>
            </a:r>
          </a:p>
          <a:p>
            <a:r>
              <a:rPr lang="en-AU" sz="2800" dirty="0" smtClean="0">
                <a:solidFill>
                  <a:prstClr val="white"/>
                </a:solidFill>
              </a:rPr>
              <a:t>Your email</a:t>
            </a:r>
          </a:p>
          <a:p>
            <a:r>
              <a:rPr lang="en-AU" sz="2800" dirty="0" smtClean="0">
                <a:solidFill>
                  <a:prstClr val="white"/>
                </a:solidFill>
              </a:rPr>
              <a:t>Your Twitter handle</a:t>
            </a:r>
          </a:p>
          <a:p>
            <a:r>
              <a:rPr lang="en-AU" sz="2800" dirty="0" smtClean="0">
                <a:solidFill>
                  <a:prstClr val="white"/>
                </a:solidFill>
              </a:rPr>
              <a:t>Your website, if any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20551" y="2160811"/>
            <a:ext cx="9361039" cy="15409712"/>
          </a:xfrm>
        </p:spPr>
        <p:txBody>
          <a:bodyPr>
            <a:normAutofit/>
          </a:bodyPr>
          <a:lstStyle/>
          <a:p>
            <a:endParaRPr lang="en-AU" dirty="0" smtClean="0"/>
          </a:p>
          <a:p>
            <a:endParaRPr lang="en-AU" dirty="0"/>
          </a:p>
          <a:p>
            <a:pPr algn="l"/>
            <a:endParaRPr lang="en-AU" sz="1100" b="1" dirty="0" smtClean="0">
              <a:solidFill>
                <a:schemeClr val="bg1"/>
              </a:solidFill>
            </a:endParaRPr>
          </a:p>
          <a:p>
            <a:pPr algn="l"/>
            <a:endParaRPr lang="en-AU" sz="1800" b="1" dirty="0" smtClean="0">
              <a:solidFill>
                <a:schemeClr val="bg1"/>
              </a:solidFill>
            </a:endParaRPr>
          </a:p>
          <a:p>
            <a:pPr algn="l"/>
            <a:r>
              <a:rPr lang="en-AU" sz="3200" b="1" dirty="0" smtClean="0">
                <a:solidFill>
                  <a:schemeClr val="bg1"/>
                </a:solidFill>
              </a:rPr>
              <a:t>My research:</a:t>
            </a:r>
          </a:p>
          <a:p>
            <a:pPr algn="l">
              <a:spcBef>
                <a:spcPts val="0"/>
              </a:spcBef>
            </a:pPr>
            <a:r>
              <a:rPr lang="en-AU" sz="3200" dirty="0" smtClean="0">
                <a:solidFill>
                  <a:schemeClr val="bg1"/>
                </a:solidFill>
              </a:rPr>
              <a:t>A couple of sentences about your </a:t>
            </a:r>
            <a:r>
              <a:rPr lang="en-AU" sz="3200" dirty="0" smtClean="0">
                <a:solidFill>
                  <a:schemeClr val="bg1"/>
                </a:solidFill>
              </a:rPr>
              <a:t>research. This is your ‘elevator pitch’ about your research. Make it interesting! You might like to illustrate it with pictures, visualisations, drawings, etc.</a:t>
            </a:r>
          </a:p>
          <a:p>
            <a:pPr algn="l">
              <a:spcBef>
                <a:spcPts val="0"/>
              </a:spcBef>
            </a:pPr>
            <a:endParaRPr lang="en-AU" sz="3200" dirty="0">
              <a:solidFill>
                <a:schemeClr val="bg1"/>
              </a:solidFill>
            </a:endParaRPr>
          </a:p>
          <a:p>
            <a:pPr algn="l">
              <a:spcBef>
                <a:spcPts val="0"/>
              </a:spcBef>
            </a:pPr>
            <a:endParaRPr lang="en-AU" sz="3200" dirty="0" smtClean="0">
              <a:solidFill>
                <a:schemeClr val="bg1"/>
              </a:solidFill>
            </a:endParaRPr>
          </a:p>
          <a:p>
            <a:pPr algn="l">
              <a:spcBef>
                <a:spcPts val="0"/>
              </a:spcBef>
            </a:pPr>
            <a:endParaRPr lang="en-AU" sz="3200" dirty="0">
              <a:solidFill>
                <a:schemeClr val="bg1"/>
              </a:solidFill>
            </a:endParaRPr>
          </a:p>
          <a:p>
            <a:pPr algn="l">
              <a:spcBef>
                <a:spcPts val="0"/>
              </a:spcBef>
            </a:pPr>
            <a:endParaRPr lang="en-AU" sz="3200" b="1" dirty="0" smtClean="0">
              <a:solidFill>
                <a:schemeClr val="bg1"/>
              </a:solidFill>
            </a:endParaRPr>
          </a:p>
          <a:p>
            <a:pPr algn="l">
              <a:spcBef>
                <a:spcPts val="0"/>
              </a:spcBef>
            </a:pPr>
            <a:endParaRPr lang="en-AU" sz="3200" b="1" dirty="0">
              <a:solidFill>
                <a:schemeClr val="bg1"/>
              </a:solidFill>
            </a:endParaRPr>
          </a:p>
          <a:p>
            <a:pPr algn="l">
              <a:spcBef>
                <a:spcPts val="0"/>
              </a:spcBef>
            </a:pPr>
            <a:r>
              <a:rPr lang="en-AU" sz="3200" b="1" dirty="0" smtClean="0">
                <a:solidFill>
                  <a:schemeClr val="bg1"/>
                </a:solidFill>
              </a:rPr>
              <a:t>Something about me:</a:t>
            </a:r>
          </a:p>
          <a:p>
            <a:pPr algn="l">
              <a:spcBef>
                <a:spcPts val="0"/>
              </a:spcBef>
            </a:pPr>
            <a:r>
              <a:rPr lang="en-AU" sz="2800" dirty="0" smtClean="0">
                <a:solidFill>
                  <a:schemeClr val="bg1"/>
                </a:solidFill>
              </a:rPr>
              <a:t>A quirky fact about yourself that may not be widely known. </a:t>
            </a:r>
            <a:endParaRPr lang="en-AU" sz="2800" dirty="0" smtClean="0">
              <a:solidFill>
                <a:schemeClr val="bg1"/>
              </a:solidFill>
            </a:endParaRPr>
          </a:p>
          <a:p>
            <a:pPr algn="l"/>
            <a:endParaRPr lang="en-AU" sz="1800" b="1" dirty="0" smtClean="0">
              <a:solidFill>
                <a:schemeClr val="bg1"/>
              </a:solidFill>
            </a:endParaRPr>
          </a:p>
          <a:p>
            <a:pPr algn="l"/>
            <a:r>
              <a:rPr lang="en-AU" sz="3200" b="1" dirty="0" smtClean="0">
                <a:solidFill>
                  <a:schemeClr val="bg1"/>
                </a:solidFill>
              </a:rPr>
              <a:t>My </a:t>
            </a:r>
            <a:r>
              <a:rPr lang="en-AU" sz="3200" b="1" dirty="0" smtClean="0">
                <a:solidFill>
                  <a:schemeClr val="bg1"/>
                </a:solidFill>
              </a:rPr>
              <a:t>favourit</a:t>
            </a:r>
            <a:r>
              <a:rPr lang="en-AU" sz="3200" b="1" dirty="0" smtClean="0">
                <a:solidFill>
                  <a:schemeClr val="bg1"/>
                </a:solidFill>
              </a:rPr>
              <a:t>e tool or resource</a:t>
            </a:r>
            <a:r>
              <a:rPr lang="en-AU" sz="3200" b="1" dirty="0" smtClean="0">
                <a:solidFill>
                  <a:schemeClr val="bg1"/>
                </a:solidFill>
              </a:rPr>
              <a:t>:</a:t>
            </a:r>
            <a:endParaRPr lang="en-AU" sz="3200" b="1" dirty="0" smtClean="0">
              <a:solidFill>
                <a:schemeClr val="bg1"/>
              </a:solidFill>
            </a:endParaRPr>
          </a:p>
          <a:p>
            <a:pPr algn="l"/>
            <a:r>
              <a:rPr lang="en-AU" sz="2800" dirty="0" smtClean="0">
                <a:solidFill>
                  <a:schemeClr val="bg1"/>
                </a:solidFill>
              </a:rPr>
              <a:t>Short </a:t>
            </a:r>
            <a:r>
              <a:rPr lang="en-AU" sz="2800" dirty="0">
                <a:solidFill>
                  <a:schemeClr val="bg1"/>
                </a:solidFill>
              </a:rPr>
              <a:t>explanation of how you use it and why you love </a:t>
            </a:r>
            <a:r>
              <a:rPr lang="en-AU" sz="2800" dirty="0" smtClean="0">
                <a:solidFill>
                  <a:schemeClr val="bg1"/>
                </a:solidFill>
              </a:rPr>
              <a:t>it.</a:t>
            </a:r>
          </a:p>
          <a:p>
            <a:pPr algn="l"/>
            <a:endParaRPr lang="en-AU" sz="2800" dirty="0">
              <a:solidFill>
                <a:schemeClr val="bg1"/>
              </a:solidFill>
            </a:endParaRPr>
          </a:p>
          <a:p>
            <a:pPr algn="l"/>
            <a:r>
              <a:rPr lang="en-AU" sz="3200" b="1" dirty="0" smtClean="0">
                <a:solidFill>
                  <a:schemeClr val="bg1"/>
                </a:solidFill>
              </a:rPr>
              <a:t>I wish I had known:</a:t>
            </a:r>
            <a:endParaRPr lang="en-AU" sz="3200" b="1" dirty="0">
              <a:solidFill>
                <a:schemeClr val="bg1"/>
              </a:solidFill>
            </a:endParaRPr>
          </a:p>
          <a:p>
            <a:pPr algn="l"/>
            <a:r>
              <a:rPr lang="en-AU" sz="2800" dirty="0" smtClean="0">
                <a:solidFill>
                  <a:schemeClr val="bg1"/>
                </a:solidFill>
              </a:rPr>
              <a:t>Share a tip that you would like to share with other researchers tha</a:t>
            </a:r>
            <a:r>
              <a:rPr lang="en-AU" sz="2800" dirty="0" smtClean="0">
                <a:solidFill>
                  <a:schemeClr val="bg1"/>
                </a:solidFill>
              </a:rPr>
              <a:t>t you wish you had known when you started out.</a:t>
            </a:r>
          </a:p>
          <a:p>
            <a:pPr algn="l"/>
            <a:endParaRPr lang="en-AU" sz="2800" dirty="0">
              <a:solidFill>
                <a:schemeClr val="bg1"/>
              </a:solidFill>
            </a:endParaRPr>
          </a:p>
          <a:p>
            <a:pPr algn="l"/>
            <a:r>
              <a:rPr lang="en-AU" sz="3200" b="1" dirty="0" smtClean="0">
                <a:solidFill>
                  <a:schemeClr val="bg1"/>
                </a:solidFill>
              </a:rPr>
              <a:t>Ask me about: </a:t>
            </a:r>
            <a:endParaRPr lang="en-AU" sz="3200" b="1" dirty="0" smtClean="0">
              <a:solidFill>
                <a:schemeClr val="bg1"/>
              </a:solidFill>
            </a:endParaRPr>
          </a:p>
          <a:p>
            <a:pPr algn="l"/>
            <a:r>
              <a:rPr lang="en-AU" sz="2800" dirty="0" smtClean="0">
                <a:solidFill>
                  <a:schemeClr val="bg1"/>
                </a:solidFill>
              </a:rPr>
              <a:t>If you’re happy to share your expertise, or talk about your research, include it here. </a:t>
            </a:r>
            <a:endParaRPr lang="en-AU" sz="2800" dirty="0">
              <a:solidFill>
                <a:schemeClr val="bg1"/>
              </a:solidFill>
            </a:endParaRPr>
          </a:p>
          <a:p>
            <a:pPr algn="l"/>
            <a:endParaRPr lang="en-AU" sz="3200" b="1" dirty="0" smtClean="0">
              <a:solidFill>
                <a:schemeClr val="bg1"/>
              </a:solidFill>
            </a:endParaRPr>
          </a:p>
          <a:p>
            <a:pPr algn="l"/>
            <a:endParaRPr lang="en-AU" sz="32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83" y="7628964"/>
            <a:ext cx="180020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146" y="7628964"/>
            <a:ext cx="180020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609" y="7628964"/>
            <a:ext cx="1800200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32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543" y="504627"/>
            <a:ext cx="9793088" cy="1480538"/>
          </a:xfrm>
        </p:spPr>
        <p:txBody>
          <a:bodyPr>
            <a:normAutofit/>
          </a:bodyPr>
          <a:lstStyle/>
          <a:p>
            <a:pPr algn="l"/>
            <a:r>
              <a:rPr lang="en-AU" sz="6000" dirty="0" smtClean="0"/>
              <a:t>My digital toolbox</a:t>
            </a:r>
            <a:endParaRPr lang="en-AU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2828045" y="2406514"/>
            <a:ext cx="569076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Montgomery Burns</a:t>
            </a:r>
            <a:endParaRPr lang="en-AU" sz="4000" dirty="0" smtClean="0"/>
          </a:p>
          <a:p>
            <a:r>
              <a:rPr lang="en-AU" sz="2800" dirty="0" smtClean="0"/>
              <a:t>CEO, Springfield Nuclear Power Plant</a:t>
            </a:r>
            <a:endParaRPr lang="en-AU" sz="2800" dirty="0" smtClean="0"/>
          </a:p>
          <a:p>
            <a:r>
              <a:rPr lang="en-AU" sz="2800" dirty="0" smtClean="0"/>
              <a:t>monty@springfieldnuclearpp.org</a:t>
            </a:r>
            <a:endParaRPr lang="en-AU" sz="2800" dirty="0" smtClean="0"/>
          </a:p>
          <a:p>
            <a:r>
              <a:rPr lang="en-AU" sz="2800" dirty="0" smtClean="0"/>
              <a:t>@</a:t>
            </a:r>
            <a:r>
              <a:rPr lang="en-AU" sz="2800" dirty="0" err="1" smtClean="0"/>
              <a:t>montyburns</a:t>
            </a:r>
            <a:endParaRPr lang="en-AU" sz="2800" dirty="0" smtClean="0"/>
          </a:p>
          <a:p>
            <a:r>
              <a:rPr lang="en-AU" sz="2800" dirty="0" smtClean="0"/>
              <a:t>www.springfieldnuclearpp.org</a:t>
            </a:r>
            <a:endParaRPr lang="en-AU" sz="2800" dirty="0" smtClean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20551" y="4975817"/>
            <a:ext cx="9361039" cy="1259470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AU" sz="3200" b="1" dirty="0" smtClean="0">
                <a:solidFill>
                  <a:schemeClr val="tx1"/>
                </a:solidFill>
              </a:rPr>
              <a:t>My </a:t>
            </a:r>
            <a:r>
              <a:rPr lang="en-AU" sz="3200" b="1" dirty="0" smtClean="0">
                <a:solidFill>
                  <a:schemeClr val="tx1"/>
                </a:solidFill>
              </a:rPr>
              <a:t>research:</a:t>
            </a:r>
          </a:p>
          <a:p>
            <a:pPr algn="l">
              <a:spcBef>
                <a:spcPts val="0"/>
              </a:spcBef>
            </a:pPr>
            <a:r>
              <a:rPr lang="en-AU" sz="3200" dirty="0" smtClean="0">
                <a:solidFill>
                  <a:schemeClr val="tx1"/>
                </a:solidFill>
              </a:rPr>
              <a:t>I am investigating how I can maximise efficiencies at the Springfield Nuclear Power Plant to increase my personal wealth and power. This involves the development of alternative sustainable energy technologies. </a:t>
            </a:r>
          </a:p>
          <a:p>
            <a:pPr algn="l">
              <a:spcBef>
                <a:spcPts val="0"/>
              </a:spcBef>
            </a:pPr>
            <a:endParaRPr lang="en-AU" sz="320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endParaRPr lang="en-AU" sz="3200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endParaRPr lang="en-AU" sz="3200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endParaRPr lang="en-AU" sz="3200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endParaRPr lang="en-AU" sz="3200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endParaRPr lang="en-AU" sz="3200" b="1" dirty="0" smtClean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endParaRPr lang="en-AU" sz="3200" b="1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en-AU" sz="3200" b="1" dirty="0" smtClean="0">
                <a:solidFill>
                  <a:schemeClr val="tx1"/>
                </a:solidFill>
              </a:rPr>
              <a:t>Something about me:</a:t>
            </a:r>
          </a:p>
          <a:p>
            <a:pPr algn="l">
              <a:spcBef>
                <a:spcPts val="0"/>
              </a:spcBef>
            </a:pPr>
            <a:r>
              <a:rPr lang="en-AU" sz="2800" dirty="0" smtClean="0">
                <a:solidFill>
                  <a:schemeClr val="tx1"/>
                </a:solidFill>
              </a:rPr>
              <a:t>I was ranked by Rolling Stone as the #8 greatest TV villains of all time. </a:t>
            </a:r>
            <a:endParaRPr lang="en-AU" sz="2800" dirty="0" smtClean="0">
              <a:solidFill>
                <a:schemeClr val="tx1"/>
              </a:solidFill>
            </a:endParaRPr>
          </a:p>
          <a:p>
            <a:pPr algn="l"/>
            <a:endParaRPr lang="en-AU" sz="1800" b="1" dirty="0" smtClean="0">
              <a:solidFill>
                <a:schemeClr val="tx1"/>
              </a:solidFill>
            </a:endParaRPr>
          </a:p>
          <a:p>
            <a:pPr algn="l"/>
            <a:r>
              <a:rPr lang="en-AU" sz="3200" b="1" dirty="0" smtClean="0">
                <a:solidFill>
                  <a:schemeClr val="tx1"/>
                </a:solidFill>
              </a:rPr>
              <a:t>My </a:t>
            </a:r>
            <a:r>
              <a:rPr lang="en-AU" sz="3200" b="1" dirty="0" smtClean="0">
                <a:solidFill>
                  <a:schemeClr val="tx1"/>
                </a:solidFill>
              </a:rPr>
              <a:t>favourit</a:t>
            </a:r>
            <a:r>
              <a:rPr lang="en-AU" sz="3200" b="1" dirty="0" smtClean="0">
                <a:solidFill>
                  <a:schemeClr val="tx1"/>
                </a:solidFill>
              </a:rPr>
              <a:t>e tool or resource</a:t>
            </a:r>
            <a:r>
              <a:rPr lang="en-AU" sz="3200" b="1" dirty="0" smtClean="0">
                <a:solidFill>
                  <a:schemeClr val="tx1"/>
                </a:solidFill>
              </a:rPr>
              <a:t>:</a:t>
            </a:r>
            <a:endParaRPr lang="en-AU" sz="3200" b="1" dirty="0" smtClean="0">
              <a:solidFill>
                <a:schemeClr val="tx1"/>
              </a:solidFill>
            </a:endParaRPr>
          </a:p>
          <a:p>
            <a:pPr algn="l"/>
            <a:r>
              <a:rPr lang="en-AU" sz="2800" dirty="0" smtClean="0">
                <a:solidFill>
                  <a:schemeClr val="tx1"/>
                </a:solidFill>
              </a:rPr>
              <a:t>I love GitHub. I can share my code with other developers and build upon other researchers’ work. I can also share CC-licensed images of my pet chinchillas with the world. </a:t>
            </a:r>
          </a:p>
          <a:p>
            <a:pPr algn="l"/>
            <a:endParaRPr lang="en-AU" sz="2800" dirty="0">
              <a:solidFill>
                <a:schemeClr val="tx1"/>
              </a:solidFill>
            </a:endParaRPr>
          </a:p>
          <a:p>
            <a:pPr algn="l"/>
            <a:r>
              <a:rPr lang="en-AU" sz="3200" b="1" dirty="0" smtClean="0">
                <a:solidFill>
                  <a:schemeClr val="tx1"/>
                </a:solidFill>
              </a:rPr>
              <a:t>I wish I had known:</a:t>
            </a:r>
            <a:endParaRPr lang="en-AU" sz="3200" b="1" dirty="0">
              <a:solidFill>
                <a:schemeClr val="tx1"/>
              </a:solidFill>
            </a:endParaRPr>
          </a:p>
          <a:p>
            <a:pPr algn="l"/>
            <a:r>
              <a:rPr lang="en-AU" sz="2800" dirty="0" smtClean="0">
                <a:solidFill>
                  <a:schemeClr val="tx1"/>
                </a:solidFill>
              </a:rPr>
              <a:t>I wish </a:t>
            </a:r>
            <a:r>
              <a:rPr lang="en-AU" sz="2800" dirty="0" smtClean="0">
                <a:solidFill>
                  <a:schemeClr val="tx1"/>
                </a:solidFill>
              </a:rPr>
              <a:t>I had known the impact highly refined sugar would have on the productivity of my workforce. Had I known I would have implemented a healthy eating program at the Springfield Nuclear Power Plant.</a:t>
            </a:r>
          </a:p>
          <a:p>
            <a:pPr algn="l"/>
            <a:endParaRPr lang="en-AU" sz="2800" dirty="0">
              <a:solidFill>
                <a:schemeClr val="tx1"/>
              </a:solidFill>
            </a:endParaRPr>
          </a:p>
          <a:p>
            <a:pPr algn="l"/>
            <a:r>
              <a:rPr lang="en-AU" sz="3200" b="1" dirty="0" smtClean="0">
                <a:solidFill>
                  <a:schemeClr val="tx1"/>
                </a:solidFill>
              </a:rPr>
              <a:t>Ask me about: </a:t>
            </a:r>
            <a:endParaRPr lang="en-AU" sz="3200" b="1" dirty="0" smtClean="0">
              <a:solidFill>
                <a:schemeClr val="tx1"/>
              </a:solidFill>
            </a:endParaRPr>
          </a:p>
          <a:p>
            <a:pPr algn="l"/>
            <a:r>
              <a:rPr lang="en-AU" sz="2800" dirty="0" smtClean="0">
                <a:solidFill>
                  <a:schemeClr val="tx1"/>
                </a:solidFill>
              </a:rPr>
              <a:t>I am happy to have a chat about nuclear power, human resources management, or my pet chinchilla collection. </a:t>
            </a:r>
            <a:endParaRPr lang="en-AU" sz="2800" dirty="0">
              <a:solidFill>
                <a:schemeClr val="tx1"/>
              </a:solidFill>
            </a:endParaRPr>
          </a:p>
          <a:p>
            <a:pPr algn="l"/>
            <a:endParaRPr lang="en-AU" sz="3200" b="1" dirty="0" smtClean="0">
              <a:solidFill>
                <a:schemeClr val="tx1"/>
              </a:solidFill>
            </a:endParaRPr>
          </a:p>
          <a:p>
            <a:pPr algn="l"/>
            <a:endParaRPr lang="en-AU" sz="3200" b="1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83" y="2514423"/>
            <a:ext cx="1638300" cy="192405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773664" y="7828601"/>
            <a:ext cx="8579609" cy="1624740"/>
            <a:chOff x="536575" y="8504523"/>
            <a:chExt cx="8579609" cy="16247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575" y="8529063"/>
              <a:ext cx="2867025" cy="1600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5523" y="8515457"/>
              <a:ext cx="2813581" cy="1582639"/>
            </a:xfrm>
            <a:prstGeom prst="rect">
              <a:avLst/>
            </a:prstGeom>
          </p:spPr>
        </p:pic>
        <p:pic>
          <p:nvPicPr>
            <p:cNvPr id="1028" name="Picture 4" descr="Image result for springfield nuclear power plan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1735" y="8504523"/>
              <a:ext cx="1924449" cy="1624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902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384</Words>
  <Application>Microsoft Office PowerPoint</Application>
  <PresentationFormat>Custom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Poster template</vt:lpstr>
      <vt:lpstr>My digital toolbox</vt:lpstr>
      <vt:lpstr>My digital toolbox</vt:lpstr>
    </vt:vector>
  </TitlesOfParts>
  <Company>QUT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Poster</dc:title>
  <dc:creator>caspera</dc:creator>
  <cp:lastModifiedBy>Katya Henry</cp:lastModifiedBy>
  <cp:revision>37</cp:revision>
  <dcterms:created xsi:type="dcterms:W3CDTF">2014-04-27T22:54:35Z</dcterms:created>
  <dcterms:modified xsi:type="dcterms:W3CDTF">2019-05-23T05:39:57Z</dcterms:modified>
</cp:coreProperties>
</file>