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4"/>
  </p:notesMasterIdLst>
  <p:sldIdLst>
    <p:sldId id="298" r:id="rId2"/>
    <p:sldId id="295" r:id="rId3"/>
    <p:sldId id="296" r:id="rId4"/>
    <p:sldId id="297" r:id="rId5"/>
    <p:sldId id="282" r:id="rId6"/>
    <p:sldId id="265" r:id="rId7"/>
    <p:sldId id="283" r:id="rId8"/>
    <p:sldId id="264" r:id="rId9"/>
    <p:sldId id="274" r:id="rId10"/>
    <p:sldId id="275" r:id="rId11"/>
    <p:sldId id="278" r:id="rId12"/>
    <p:sldId id="299" r:id="rId13"/>
    <p:sldId id="279" r:id="rId14"/>
    <p:sldId id="280" r:id="rId15"/>
    <p:sldId id="281" r:id="rId16"/>
    <p:sldId id="262" r:id="rId17"/>
    <p:sldId id="284" r:id="rId18"/>
    <p:sldId id="288" r:id="rId19"/>
    <p:sldId id="261" r:id="rId20"/>
    <p:sldId id="260" r:id="rId21"/>
    <p:sldId id="290" r:id="rId22"/>
    <p:sldId id="291" r:id="rId23"/>
  </p:sldIdLst>
  <p:sldSz cx="9144000" cy="6858000" type="screen4x3"/>
  <p:notesSz cx="7099300" cy="10234613"/>
  <p:custShowLst>
    <p:custShow name="函数极限" id="0">
      <p:sldLst>
        <p:sld r:id="rId2"/>
        <p:sld r:id="rId13"/>
      </p:sldLst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9999FF"/>
    <a:srgbClr val="FF33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711" autoAdjust="0"/>
  </p:normalViewPr>
  <p:slideViewPr>
    <p:cSldViewPr>
      <p:cViewPr>
        <p:scale>
          <a:sx n="75" d="100"/>
          <a:sy n="75" d="100"/>
        </p:scale>
        <p:origin x="-1194" y="90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 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 /><Relationship Id="rId2" Type="http://schemas.openxmlformats.org/officeDocument/2006/relationships/image" Target="../media/image69.wmf" /><Relationship Id="rId1" Type="http://schemas.openxmlformats.org/officeDocument/2006/relationships/image" Target="../media/image68.wmf" /><Relationship Id="rId6" Type="http://schemas.openxmlformats.org/officeDocument/2006/relationships/image" Target="../media/image73.wmf" /><Relationship Id="rId5" Type="http://schemas.openxmlformats.org/officeDocument/2006/relationships/image" Target="../media/image72.wmf" /><Relationship Id="rId4" Type="http://schemas.openxmlformats.org/officeDocument/2006/relationships/image" Target="../media/image71.wmf" 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 /><Relationship Id="rId3" Type="http://schemas.openxmlformats.org/officeDocument/2006/relationships/image" Target="../media/image76.wmf" /><Relationship Id="rId7" Type="http://schemas.openxmlformats.org/officeDocument/2006/relationships/image" Target="../media/image80.wmf" /><Relationship Id="rId2" Type="http://schemas.openxmlformats.org/officeDocument/2006/relationships/image" Target="../media/image75.wmf" /><Relationship Id="rId1" Type="http://schemas.openxmlformats.org/officeDocument/2006/relationships/image" Target="../media/image74.wmf" /><Relationship Id="rId6" Type="http://schemas.openxmlformats.org/officeDocument/2006/relationships/image" Target="../media/image79.wmf" /><Relationship Id="rId11" Type="http://schemas.openxmlformats.org/officeDocument/2006/relationships/image" Target="../media/image84.wmf" /><Relationship Id="rId5" Type="http://schemas.openxmlformats.org/officeDocument/2006/relationships/image" Target="../media/image78.wmf" /><Relationship Id="rId10" Type="http://schemas.openxmlformats.org/officeDocument/2006/relationships/image" Target="../media/image83.wmf" /><Relationship Id="rId4" Type="http://schemas.openxmlformats.org/officeDocument/2006/relationships/image" Target="../media/image77.wmf" /><Relationship Id="rId9" Type="http://schemas.openxmlformats.org/officeDocument/2006/relationships/image" Target="../media/image82.wmf" 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 /><Relationship Id="rId3" Type="http://schemas.openxmlformats.org/officeDocument/2006/relationships/image" Target="../media/image87.wmf" /><Relationship Id="rId7" Type="http://schemas.openxmlformats.org/officeDocument/2006/relationships/image" Target="../media/image62.wmf" /><Relationship Id="rId12" Type="http://schemas.openxmlformats.org/officeDocument/2006/relationships/image" Target="../media/image94.emf" /><Relationship Id="rId2" Type="http://schemas.openxmlformats.org/officeDocument/2006/relationships/image" Target="../media/image86.wmf" /><Relationship Id="rId1" Type="http://schemas.openxmlformats.org/officeDocument/2006/relationships/image" Target="../media/image85.wmf" /><Relationship Id="rId6" Type="http://schemas.openxmlformats.org/officeDocument/2006/relationships/image" Target="../media/image90.wmf" /><Relationship Id="rId11" Type="http://schemas.openxmlformats.org/officeDocument/2006/relationships/image" Target="../media/image93.emf" /><Relationship Id="rId5" Type="http://schemas.openxmlformats.org/officeDocument/2006/relationships/image" Target="../media/image89.wmf" /><Relationship Id="rId10" Type="http://schemas.openxmlformats.org/officeDocument/2006/relationships/image" Target="../media/image92.wmf" /><Relationship Id="rId4" Type="http://schemas.openxmlformats.org/officeDocument/2006/relationships/image" Target="../media/image88.wmf" /><Relationship Id="rId9" Type="http://schemas.openxmlformats.org/officeDocument/2006/relationships/image" Target="../media/image91.wmf" 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 /><Relationship Id="rId2" Type="http://schemas.openxmlformats.org/officeDocument/2006/relationships/image" Target="../media/image96.wmf" /><Relationship Id="rId1" Type="http://schemas.openxmlformats.org/officeDocument/2006/relationships/image" Target="../media/image95.wmf" /><Relationship Id="rId5" Type="http://schemas.openxmlformats.org/officeDocument/2006/relationships/image" Target="../media/image99.wmf" /><Relationship Id="rId4" Type="http://schemas.openxmlformats.org/officeDocument/2006/relationships/image" Target="../media/image98.wmf" 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 /><Relationship Id="rId3" Type="http://schemas.openxmlformats.org/officeDocument/2006/relationships/image" Target="../media/image102.wmf" /><Relationship Id="rId7" Type="http://schemas.openxmlformats.org/officeDocument/2006/relationships/image" Target="../media/image63.wmf" /><Relationship Id="rId12" Type="http://schemas.openxmlformats.org/officeDocument/2006/relationships/image" Target="../media/image109.wmf" /><Relationship Id="rId2" Type="http://schemas.openxmlformats.org/officeDocument/2006/relationships/image" Target="../media/image101.wmf" /><Relationship Id="rId1" Type="http://schemas.openxmlformats.org/officeDocument/2006/relationships/image" Target="../media/image100.wmf" /><Relationship Id="rId6" Type="http://schemas.openxmlformats.org/officeDocument/2006/relationships/image" Target="../media/image104.wmf" /><Relationship Id="rId11" Type="http://schemas.openxmlformats.org/officeDocument/2006/relationships/image" Target="../media/image108.wmf" /><Relationship Id="rId5" Type="http://schemas.openxmlformats.org/officeDocument/2006/relationships/image" Target="../media/image103.wmf" /><Relationship Id="rId10" Type="http://schemas.openxmlformats.org/officeDocument/2006/relationships/image" Target="../media/image107.wmf" /><Relationship Id="rId4" Type="http://schemas.openxmlformats.org/officeDocument/2006/relationships/image" Target="../media/image91.wmf" /><Relationship Id="rId9" Type="http://schemas.openxmlformats.org/officeDocument/2006/relationships/image" Target="../media/image106.wmf" 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 /><Relationship Id="rId1" Type="http://schemas.openxmlformats.org/officeDocument/2006/relationships/image" Target="../media/image110.wmf" 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 /><Relationship Id="rId1" Type="http://schemas.openxmlformats.org/officeDocument/2006/relationships/image" Target="../media/image112.wmf" 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 /><Relationship Id="rId1" Type="http://schemas.openxmlformats.org/officeDocument/2006/relationships/image" Target="../media/image114.wmf" 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 /><Relationship Id="rId3" Type="http://schemas.openxmlformats.org/officeDocument/2006/relationships/image" Target="../media/image118.wmf" /><Relationship Id="rId7" Type="http://schemas.openxmlformats.org/officeDocument/2006/relationships/image" Target="../media/image122.wmf" /><Relationship Id="rId2" Type="http://schemas.openxmlformats.org/officeDocument/2006/relationships/image" Target="../media/image117.wmf" /><Relationship Id="rId1" Type="http://schemas.openxmlformats.org/officeDocument/2006/relationships/image" Target="../media/image116.wmf" /><Relationship Id="rId6" Type="http://schemas.openxmlformats.org/officeDocument/2006/relationships/image" Target="../media/image121.wmf" /><Relationship Id="rId5" Type="http://schemas.openxmlformats.org/officeDocument/2006/relationships/image" Target="../media/image120.wmf" /><Relationship Id="rId4" Type="http://schemas.openxmlformats.org/officeDocument/2006/relationships/image" Target="../media/image119.wmf" 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 /><Relationship Id="rId13" Type="http://schemas.openxmlformats.org/officeDocument/2006/relationships/image" Target="../media/image136.wmf" /><Relationship Id="rId18" Type="http://schemas.openxmlformats.org/officeDocument/2006/relationships/image" Target="../media/image141.wmf" /><Relationship Id="rId3" Type="http://schemas.openxmlformats.org/officeDocument/2006/relationships/image" Target="../media/image126.wmf" /><Relationship Id="rId7" Type="http://schemas.openxmlformats.org/officeDocument/2006/relationships/image" Target="../media/image130.wmf" /><Relationship Id="rId12" Type="http://schemas.openxmlformats.org/officeDocument/2006/relationships/image" Target="../media/image135.wmf" /><Relationship Id="rId17" Type="http://schemas.openxmlformats.org/officeDocument/2006/relationships/image" Target="../media/image140.wmf" /><Relationship Id="rId2" Type="http://schemas.openxmlformats.org/officeDocument/2006/relationships/image" Target="../media/image125.wmf" /><Relationship Id="rId16" Type="http://schemas.openxmlformats.org/officeDocument/2006/relationships/image" Target="../media/image139.wmf" /><Relationship Id="rId1" Type="http://schemas.openxmlformats.org/officeDocument/2006/relationships/image" Target="../media/image124.wmf" /><Relationship Id="rId6" Type="http://schemas.openxmlformats.org/officeDocument/2006/relationships/image" Target="../media/image129.wmf" /><Relationship Id="rId11" Type="http://schemas.openxmlformats.org/officeDocument/2006/relationships/image" Target="../media/image134.wmf" /><Relationship Id="rId5" Type="http://schemas.openxmlformats.org/officeDocument/2006/relationships/image" Target="../media/image128.wmf" /><Relationship Id="rId15" Type="http://schemas.openxmlformats.org/officeDocument/2006/relationships/image" Target="../media/image138.wmf" /><Relationship Id="rId10" Type="http://schemas.openxmlformats.org/officeDocument/2006/relationships/image" Target="../media/image133.wmf" /><Relationship Id="rId4" Type="http://schemas.openxmlformats.org/officeDocument/2006/relationships/image" Target="../media/image127.wmf" /><Relationship Id="rId9" Type="http://schemas.openxmlformats.org/officeDocument/2006/relationships/image" Target="../media/image132.wmf" /><Relationship Id="rId14" Type="http://schemas.openxmlformats.org/officeDocument/2006/relationships/image" Target="../media/image137.wmf" 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 /><Relationship Id="rId2" Type="http://schemas.openxmlformats.org/officeDocument/2006/relationships/image" Target="../media/image5.wmf" /><Relationship Id="rId1" Type="http://schemas.openxmlformats.org/officeDocument/2006/relationships/image" Target="../media/image4.emf" /><Relationship Id="rId4" Type="http://schemas.openxmlformats.org/officeDocument/2006/relationships/image" Target="../media/image7.wmf" 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 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 /><Relationship Id="rId7" Type="http://schemas.openxmlformats.org/officeDocument/2006/relationships/image" Target="../media/image149.wmf" /><Relationship Id="rId2" Type="http://schemas.openxmlformats.org/officeDocument/2006/relationships/image" Target="../media/image144.wmf" /><Relationship Id="rId1" Type="http://schemas.openxmlformats.org/officeDocument/2006/relationships/image" Target="../media/image143.wmf" /><Relationship Id="rId6" Type="http://schemas.openxmlformats.org/officeDocument/2006/relationships/image" Target="../media/image148.wmf" /><Relationship Id="rId5" Type="http://schemas.openxmlformats.org/officeDocument/2006/relationships/image" Target="../media/image147.wmf" /><Relationship Id="rId4" Type="http://schemas.openxmlformats.org/officeDocument/2006/relationships/image" Target="../media/image146.w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 /><Relationship Id="rId2" Type="http://schemas.openxmlformats.org/officeDocument/2006/relationships/image" Target="../media/image9.emf" /><Relationship Id="rId1" Type="http://schemas.openxmlformats.org/officeDocument/2006/relationships/image" Target="../media/image8.emf" /><Relationship Id="rId4" Type="http://schemas.openxmlformats.org/officeDocument/2006/relationships/image" Target="../media/image11.wmf" 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 /><Relationship Id="rId3" Type="http://schemas.openxmlformats.org/officeDocument/2006/relationships/image" Target="../media/image14.wmf" /><Relationship Id="rId7" Type="http://schemas.openxmlformats.org/officeDocument/2006/relationships/image" Target="../media/image18.wmf" /><Relationship Id="rId2" Type="http://schemas.openxmlformats.org/officeDocument/2006/relationships/image" Target="../media/image13.wmf" /><Relationship Id="rId1" Type="http://schemas.openxmlformats.org/officeDocument/2006/relationships/image" Target="../media/image12.wmf" /><Relationship Id="rId6" Type="http://schemas.openxmlformats.org/officeDocument/2006/relationships/image" Target="../media/image17.wmf" /><Relationship Id="rId5" Type="http://schemas.openxmlformats.org/officeDocument/2006/relationships/image" Target="../media/image16.wmf" /><Relationship Id="rId4" Type="http://schemas.openxmlformats.org/officeDocument/2006/relationships/image" Target="../media/image15.wmf" 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 /><Relationship Id="rId3" Type="http://schemas.openxmlformats.org/officeDocument/2006/relationships/image" Target="../media/image22.wmf" /><Relationship Id="rId7" Type="http://schemas.openxmlformats.org/officeDocument/2006/relationships/image" Target="../media/image26.wmf" /><Relationship Id="rId2" Type="http://schemas.openxmlformats.org/officeDocument/2006/relationships/image" Target="../media/image21.wmf" /><Relationship Id="rId1" Type="http://schemas.openxmlformats.org/officeDocument/2006/relationships/image" Target="../media/image20.emf" /><Relationship Id="rId6" Type="http://schemas.openxmlformats.org/officeDocument/2006/relationships/image" Target="../media/image25.wmf" /><Relationship Id="rId5" Type="http://schemas.openxmlformats.org/officeDocument/2006/relationships/image" Target="../media/image24.png" /><Relationship Id="rId4" Type="http://schemas.openxmlformats.org/officeDocument/2006/relationships/image" Target="../media/image23.emf" 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 /><Relationship Id="rId3" Type="http://schemas.openxmlformats.org/officeDocument/2006/relationships/image" Target="../media/image30.wmf" /><Relationship Id="rId7" Type="http://schemas.openxmlformats.org/officeDocument/2006/relationships/image" Target="../media/image34.wmf" /><Relationship Id="rId2" Type="http://schemas.openxmlformats.org/officeDocument/2006/relationships/image" Target="../media/image29.emf" /><Relationship Id="rId1" Type="http://schemas.openxmlformats.org/officeDocument/2006/relationships/image" Target="../media/image28.png" /><Relationship Id="rId6" Type="http://schemas.openxmlformats.org/officeDocument/2006/relationships/image" Target="../media/image33.wmf" /><Relationship Id="rId11" Type="http://schemas.openxmlformats.org/officeDocument/2006/relationships/image" Target="../media/image38.wmf" /><Relationship Id="rId5" Type="http://schemas.openxmlformats.org/officeDocument/2006/relationships/image" Target="../media/image32.wmf" /><Relationship Id="rId10" Type="http://schemas.openxmlformats.org/officeDocument/2006/relationships/image" Target="../media/image37.wmf" /><Relationship Id="rId4" Type="http://schemas.openxmlformats.org/officeDocument/2006/relationships/image" Target="../media/image31.wmf" /><Relationship Id="rId9" Type="http://schemas.openxmlformats.org/officeDocument/2006/relationships/image" Target="../media/image36.wmf" 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 /><Relationship Id="rId3" Type="http://schemas.openxmlformats.org/officeDocument/2006/relationships/image" Target="../media/image41.wmf" /><Relationship Id="rId7" Type="http://schemas.openxmlformats.org/officeDocument/2006/relationships/image" Target="../media/image45.wmf" /><Relationship Id="rId2" Type="http://schemas.openxmlformats.org/officeDocument/2006/relationships/image" Target="../media/image40.wmf" /><Relationship Id="rId1" Type="http://schemas.openxmlformats.org/officeDocument/2006/relationships/image" Target="../media/image39.wmf" /><Relationship Id="rId6" Type="http://schemas.openxmlformats.org/officeDocument/2006/relationships/image" Target="../media/image44.wmf" /><Relationship Id="rId11" Type="http://schemas.openxmlformats.org/officeDocument/2006/relationships/image" Target="../media/image49.wmf" /><Relationship Id="rId5" Type="http://schemas.openxmlformats.org/officeDocument/2006/relationships/image" Target="../media/image43.wmf" /><Relationship Id="rId10" Type="http://schemas.openxmlformats.org/officeDocument/2006/relationships/image" Target="../media/image48.wmf" /><Relationship Id="rId4" Type="http://schemas.openxmlformats.org/officeDocument/2006/relationships/image" Target="../media/image42.wmf" /><Relationship Id="rId9" Type="http://schemas.openxmlformats.org/officeDocument/2006/relationships/image" Target="../media/image47.emf" 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 /><Relationship Id="rId2" Type="http://schemas.openxmlformats.org/officeDocument/2006/relationships/image" Target="../media/image51.emf" /><Relationship Id="rId1" Type="http://schemas.openxmlformats.org/officeDocument/2006/relationships/image" Target="../media/image50.emf" 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 /><Relationship Id="rId13" Type="http://schemas.openxmlformats.org/officeDocument/2006/relationships/image" Target="../media/image65.wmf" /><Relationship Id="rId3" Type="http://schemas.openxmlformats.org/officeDocument/2006/relationships/image" Target="../media/image55.wmf" /><Relationship Id="rId7" Type="http://schemas.openxmlformats.org/officeDocument/2006/relationships/image" Target="../media/image59.wmf" /><Relationship Id="rId12" Type="http://schemas.openxmlformats.org/officeDocument/2006/relationships/image" Target="../media/image64.wmf" /><Relationship Id="rId2" Type="http://schemas.openxmlformats.org/officeDocument/2006/relationships/image" Target="../media/image54.wmf" /><Relationship Id="rId1" Type="http://schemas.openxmlformats.org/officeDocument/2006/relationships/image" Target="../media/image53.wmf" /><Relationship Id="rId6" Type="http://schemas.openxmlformats.org/officeDocument/2006/relationships/image" Target="../media/image58.wmf" /><Relationship Id="rId11" Type="http://schemas.openxmlformats.org/officeDocument/2006/relationships/image" Target="../media/image63.wmf" /><Relationship Id="rId5" Type="http://schemas.openxmlformats.org/officeDocument/2006/relationships/image" Target="../media/image57.wmf" /><Relationship Id="rId15" Type="http://schemas.openxmlformats.org/officeDocument/2006/relationships/image" Target="../media/image67.wmf" /><Relationship Id="rId10" Type="http://schemas.openxmlformats.org/officeDocument/2006/relationships/image" Target="../media/image62.wmf" /><Relationship Id="rId4" Type="http://schemas.openxmlformats.org/officeDocument/2006/relationships/image" Target="../media/image56.wmf" /><Relationship Id="rId9" Type="http://schemas.openxmlformats.org/officeDocument/2006/relationships/image" Target="../media/image61.wmf" /><Relationship Id="rId14" Type="http://schemas.openxmlformats.org/officeDocument/2006/relationships/image" Target="../media/image66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5C6841-F594-4C80-888A-9A7EC828DA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29F4611-17B4-4BF8-B271-9E543CB69A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46E288C6-F090-460A-85A4-2130B86D23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E6063AD-1009-496E-9D03-597CCD8EAF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D5421BA-9075-4C58-899F-D131C736FB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6DB0D2B-825E-45BD-8C77-4DEAE8633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24197CC2-1CAD-4DEC-801B-1916934667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A7970AD5-0E35-41D3-8531-B0C7869F40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E5D4B461-6331-4995-B43F-181D412CA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FFE21E97-9A2C-459F-A7C9-440200662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6C259-1156-41E6-A5E4-BB9C63BB74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03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A14C6DB6-5094-42BE-B820-2334C007EE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6C88E2F2-A17F-4092-8DFB-072BD1BC8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B6F2114B-9032-481B-A220-E8C1BC5E99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29541-6A5C-4318-973C-349CEA620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92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609600"/>
            <a:ext cx="19621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7340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005AE5C1-481E-4976-A0CE-2AE38300EA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97030504-9A0B-4E0E-80F0-98727AB76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EEB0788D-A016-4101-97C8-7A0B709E0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F10B0-8B87-4F74-AD89-746C107066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15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B6751948-84CD-49EC-B659-A2E17D90E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A0D3F9D8-6BA5-42D4-8E89-0FBF2512BE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423EB937-8968-4B25-B5EA-37F37CB761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D6C06-12D8-48EC-98A3-F8C17B8C6B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2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1CF4B634-F4F2-4315-AE85-D292EBD8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94959665-55FB-473D-A08C-C96963193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5AE13432-9093-4170-A598-E55005C8C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ABC5B-7D0F-44F7-8BDE-5CF007FFAF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2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91E32B3E-4C9A-4694-984F-7F2C6D0452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53">
            <a:extLst>
              <a:ext uri="{FF2B5EF4-FFF2-40B4-BE49-F238E27FC236}">
                <a16:creationId xmlns:a16="http://schemas.microsoft.com/office/drawing/2014/main" id="{D2548391-6768-449F-931B-0DCF5DB88A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7" name="Rectangle 2054">
            <a:extLst>
              <a:ext uri="{FF2B5EF4-FFF2-40B4-BE49-F238E27FC236}">
                <a16:creationId xmlns:a16="http://schemas.microsoft.com/office/drawing/2014/main" id="{DDAEF4D9-260F-44E4-98D5-D0A483280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F8200-A2BD-4715-AD6B-8751CB288B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052">
            <a:extLst>
              <a:ext uri="{FF2B5EF4-FFF2-40B4-BE49-F238E27FC236}">
                <a16:creationId xmlns:a16="http://schemas.microsoft.com/office/drawing/2014/main" id="{9A449DE1-B7AA-463B-80D4-78F1A74AF1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053">
            <a:extLst>
              <a:ext uri="{FF2B5EF4-FFF2-40B4-BE49-F238E27FC236}">
                <a16:creationId xmlns:a16="http://schemas.microsoft.com/office/drawing/2014/main" id="{71AADC7D-385A-4ECF-B49A-8DD00FBF84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9" name="Rectangle 2054">
            <a:extLst>
              <a:ext uri="{FF2B5EF4-FFF2-40B4-BE49-F238E27FC236}">
                <a16:creationId xmlns:a16="http://schemas.microsoft.com/office/drawing/2014/main" id="{F8585409-026C-41B2-97A1-DB0C7C1A84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99A5B-071E-415C-8774-F4B19B2286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0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052">
            <a:extLst>
              <a:ext uri="{FF2B5EF4-FFF2-40B4-BE49-F238E27FC236}">
                <a16:creationId xmlns:a16="http://schemas.microsoft.com/office/drawing/2014/main" id="{A8A625BF-2448-40A2-88A5-4F8A229B7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53">
            <a:extLst>
              <a:ext uri="{FF2B5EF4-FFF2-40B4-BE49-F238E27FC236}">
                <a16:creationId xmlns:a16="http://schemas.microsoft.com/office/drawing/2014/main" id="{7821D1BB-AF43-4A59-BF6D-D3A5CB91BB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5" name="Rectangle 2054">
            <a:extLst>
              <a:ext uri="{FF2B5EF4-FFF2-40B4-BE49-F238E27FC236}">
                <a16:creationId xmlns:a16="http://schemas.microsoft.com/office/drawing/2014/main" id="{F6F0030B-3894-45C3-91B7-3CD78EE2E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0DD5A-A3D6-42E5-9A8B-93C1AC65BC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9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>
            <a:extLst>
              <a:ext uri="{FF2B5EF4-FFF2-40B4-BE49-F238E27FC236}">
                <a16:creationId xmlns:a16="http://schemas.microsoft.com/office/drawing/2014/main" id="{581615EB-93BF-431F-99A5-E3E30F654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053">
            <a:extLst>
              <a:ext uri="{FF2B5EF4-FFF2-40B4-BE49-F238E27FC236}">
                <a16:creationId xmlns:a16="http://schemas.microsoft.com/office/drawing/2014/main" id="{35F2BC79-9A57-41BB-BF1B-199263245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4" name="Rectangle 2054">
            <a:extLst>
              <a:ext uri="{FF2B5EF4-FFF2-40B4-BE49-F238E27FC236}">
                <a16:creationId xmlns:a16="http://schemas.microsoft.com/office/drawing/2014/main" id="{FE026B97-8DFA-483C-9EE7-81DCD17B8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CA715-8151-41EB-A879-EA75C078D1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32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6C14BD00-684C-4368-A7D2-78FF613628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53">
            <a:extLst>
              <a:ext uri="{FF2B5EF4-FFF2-40B4-BE49-F238E27FC236}">
                <a16:creationId xmlns:a16="http://schemas.microsoft.com/office/drawing/2014/main" id="{0B5205F6-CD13-4451-8120-F63A9D0190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7" name="Rectangle 2054">
            <a:extLst>
              <a:ext uri="{FF2B5EF4-FFF2-40B4-BE49-F238E27FC236}">
                <a16:creationId xmlns:a16="http://schemas.microsoft.com/office/drawing/2014/main" id="{47477C9D-67D1-47C2-B06E-6D6FC172C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2EC46-CFF9-4933-8897-2D3CA1F200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68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0DDB47EF-CCB1-4A5E-9A9C-A98D76D9CF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53">
            <a:extLst>
              <a:ext uri="{FF2B5EF4-FFF2-40B4-BE49-F238E27FC236}">
                <a16:creationId xmlns:a16="http://schemas.microsoft.com/office/drawing/2014/main" id="{EC8126D4-AD66-437E-9795-288574257A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7" name="Rectangle 2054">
            <a:extLst>
              <a:ext uri="{FF2B5EF4-FFF2-40B4-BE49-F238E27FC236}">
                <a16:creationId xmlns:a16="http://schemas.microsoft.com/office/drawing/2014/main" id="{92619F31-E675-4239-A19F-4366CD7AE1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75C1B-188F-46C9-91F5-22680D745E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87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>
            <a:extLst>
              <a:ext uri="{FF2B5EF4-FFF2-40B4-BE49-F238E27FC236}">
                <a16:creationId xmlns:a16="http://schemas.microsoft.com/office/drawing/2014/main" id="{F851F2F6-6162-458E-A720-21A116DD0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31" name="Rectangle 2051">
            <a:extLst>
              <a:ext uri="{FF2B5EF4-FFF2-40B4-BE49-F238E27FC236}">
                <a16:creationId xmlns:a16="http://schemas.microsoft.com/office/drawing/2014/main" id="{DC6C1825-7880-407A-B5B6-3F0DE58FF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5540" name="Rectangle 2052">
            <a:extLst>
              <a:ext uri="{FF2B5EF4-FFF2-40B4-BE49-F238E27FC236}">
                <a16:creationId xmlns:a16="http://schemas.microsoft.com/office/drawing/2014/main" id="{13D1DCB3-7C53-49F3-8E70-9056B23ABB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1" name="Rectangle 2053">
            <a:extLst>
              <a:ext uri="{FF2B5EF4-FFF2-40B4-BE49-F238E27FC236}">
                <a16:creationId xmlns:a16="http://schemas.microsoft.com/office/drawing/2014/main" id="{4EF11F1C-F6BC-4296-B068-A4E7B7FD56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函数与极限</a:t>
            </a:r>
          </a:p>
        </p:txBody>
      </p:sp>
      <p:sp>
        <p:nvSpPr>
          <p:cNvPr id="65542" name="Rectangle 2054">
            <a:extLst>
              <a:ext uri="{FF2B5EF4-FFF2-40B4-BE49-F238E27FC236}">
                <a16:creationId xmlns:a16="http://schemas.microsoft.com/office/drawing/2014/main" id="{49ADDF73-E5C6-4820-84F9-9C459178B7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44B09B-9221-4FF1-8EB7-283539A846E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5543" name="Rectangle 20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54A159D-8DA5-4C9F-B70E-680B94B7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4" name="Rectangle 20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1B10E2-2DB5-433D-8136-16C49A54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5" name="Rectangle 205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70E991D-1CCE-481B-8249-2C081A18E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6.xml" /><Relationship Id="rId2" Type="http://schemas.openxmlformats.org/officeDocument/2006/relationships/slide" Target="slide2.xml" /><Relationship Id="rId1" Type="http://schemas.openxmlformats.org/officeDocument/2006/relationships/slideLayout" Target="../slideLayouts/slideLayout6.xml" /><Relationship Id="rId5" Type="http://schemas.openxmlformats.org/officeDocument/2006/relationships/slide" Target="slide8.xml" /><Relationship Id="rId4" Type="http://schemas.openxmlformats.org/officeDocument/2006/relationships/slide" Target="slide19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 /><Relationship Id="rId13" Type="http://schemas.openxmlformats.org/officeDocument/2006/relationships/oleObject" Target="../embeddings/oleObject56.bin" /><Relationship Id="rId18" Type="http://schemas.openxmlformats.org/officeDocument/2006/relationships/image" Target="../media/image60.wmf" /><Relationship Id="rId26" Type="http://schemas.openxmlformats.org/officeDocument/2006/relationships/oleObject" Target="../embeddings/oleObject63.bin" /><Relationship Id="rId3" Type="http://schemas.openxmlformats.org/officeDocument/2006/relationships/oleObject" Target="../embeddings/oleObject51.bin" /><Relationship Id="rId21" Type="http://schemas.openxmlformats.org/officeDocument/2006/relationships/image" Target="../media/image61.wmf" /><Relationship Id="rId7" Type="http://schemas.openxmlformats.org/officeDocument/2006/relationships/oleObject" Target="../embeddings/oleObject53.bin" /><Relationship Id="rId12" Type="http://schemas.openxmlformats.org/officeDocument/2006/relationships/image" Target="../media/image57.wmf" /><Relationship Id="rId17" Type="http://schemas.openxmlformats.org/officeDocument/2006/relationships/oleObject" Target="../embeddings/oleObject58.bin" /><Relationship Id="rId25" Type="http://schemas.openxmlformats.org/officeDocument/2006/relationships/image" Target="../media/image63.wmf" /><Relationship Id="rId33" Type="http://schemas.openxmlformats.org/officeDocument/2006/relationships/image" Target="../media/image67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59.wmf" /><Relationship Id="rId20" Type="http://schemas.openxmlformats.org/officeDocument/2006/relationships/oleObject" Target="../embeddings/oleObject60.bin" /><Relationship Id="rId29" Type="http://schemas.openxmlformats.org/officeDocument/2006/relationships/image" Target="../media/image65.wmf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54.wmf" /><Relationship Id="rId11" Type="http://schemas.openxmlformats.org/officeDocument/2006/relationships/oleObject" Target="../embeddings/oleObject55.bin" /><Relationship Id="rId24" Type="http://schemas.openxmlformats.org/officeDocument/2006/relationships/oleObject" Target="../embeddings/oleObject62.bin" /><Relationship Id="rId32" Type="http://schemas.openxmlformats.org/officeDocument/2006/relationships/oleObject" Target="../embeddings/oleObject66.bin" /><Relationship Id="rId5" Type="http://schemas.openxmlformats.org/officeDocument/2006/relationships/oleObject" Target="../embeddings/oleObject52.bin" /><Relationship Id="rId15" Type="http://schemas.openxmlformats.org/officeDocument/2006/relationships/oleObject" Target="../embeddings/oleObject57.bin" /><Relationship Id="rId23" Type="http://schemas.openxmlformats.org/officeDocument/2006/relationships/image" Target="../media/image62.wmf" /><Relationship Id="rId28" Type="http://schemas.openxmlformats.org/officeDocument/2006/relationships/oleObject" Target="../embeddings/oleObject64.bin" /><Relationship Id="rId10" Type="http://schemas.openxmlformats.org/officeDocument/2006/relationships/image" Target="../media/image56.wmf" /><Relationship Id="rId19" Type="http://schemas.openxmlformats.org/officeDocument/2006/relationships/oleObject" Target="../embeddings/oleObject59.bin" /><Relationship Id="rId31" Type="http://schemas.openxmlformats.org/officeDocument/2006/relationships/image" Target="../media/image66.wmf" /><Relationship Id="rId4" Type="http://schemas.openxmlformats.org/officeDocument/2006/relationships/image" Target="../media/image53.wmf" /><Relationship Id="rId9" Type="http://schemas.openxmlformats.org/officeDocument/2006/relationships/oleObject" Target="../embeddings/oleObject54.bin" /><Relationship Id="rId14" Type="http://schemas.openxmlformats.org/officeDocument/2006/relationships/image" Target="../media/image58.wmf" /><Relationship Id="rId22" Type="http://schemas.openxmlformats.org/officeDocument/2006/relationships/oleObject" Target="../embeddings/oleObject61.bin" /><Relationship Id="rId27" Type="http://schemas.openxmlformats.org/officeDocument/2006/relationships/image" Target="../media/image64.wmf" /><Relationship Id="rId30" Type="http://schemas.openxmlformats.org/officeDocument/2006/relationships/oleObject" Target="../embeddings/oleObject65.bin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 /><Relationship Id="rId13" Type="http://schemas.openxmlformats.org/officeDocument/2006/relationships/oleObject" Target="../embeddings/oleObject72.bin" /><Relationship Id="rId3" Type="http://schemas.openxmlformats.org/officeDocument/2006/relationships/oleObject" Target="../embeddings/oleObject67.bin" /><Relationship Id="rId7" Type="http://schemas.openxmlformats.org/officeDocument/2006/relationships/oleObject" Target="../embeddings/oleObject69.bin" /><Relationship Id="rId12" Type="http://schemas.openxmlformats.org/officeDocument/2006/relationships/image" Target="../media/image72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0.vml" /><Relationship Id="rId6" Type="http://schemas.openxmlformats.org/officeDocument/2006/relationships/image" Target="../media/image69.wmf" /><Relationship Id="rId11" Type="http://schemas.openxmlformats.org/officeDocument/2006/relationships/oleObject" Target="../embeddings/oleObject71.bin" /><Relationship Id="rId5" Type="http://schemas.openxmlformats.org/officeDocument/2006/relationships/oleObject" Target="../embeddings/oleObject68.bin" /><Relationship Id="rId10" Type="http://schemas.openxmlformats.org/officeDocument/2006/relationships/image" Target="../media/image71.wmf" /><Relationship Id="rId4" Type="http://schemas.openxmlformats.org/officeDocument/2006/relationships/image" Target="../media/image68.wmf" /><Relationship Id="rId9" Type="http://schemas.openxmlformats.org/officeDocument/2006/relationships/oleObject" Target="../embeddings/oleObject70.bin" /><Relationship Id="rId14" Type="http://schemas.openxmlformats.org/officeDocument/2006/relationships/image" Target="../media/image73.wmf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 /><Relationship Id="rId13" Type="http://schemas.openxmlformats.org/officeDocument/2006/relationships/oleObject" Target="../embeddings/oleObject78.bin" /><Relationship Id="rId18" Type="http://schemas.openxmlformats.org/officeDocument/2006/relationships/image" Target="../media/image81.wmf" /><Relationship Id="rId3" Type="http://schemas.openxmlformats.org/officeDocument/2006/relationships/oleObject" Target="../embeddings/oleObject73.bin" /><Relationship Id="rId21" Type="http://schemas.openxmlformats.org/officeDocument/2006/relationships/oleObject" Target="../embeddings/oleObject82.bin" /><Relationship Id="rId7" Type="http://schemas.openxmlformats.org/officeDocument/2006/relationships/oleObject" Target="../embeddings/oleObject75.bin" /><Relationship Id="rId12" Type="http://schemas.openxmlformats.org/officeDocument/2006/relationships/image" Target="../media/image78.wmf" /><Relationship Id="rId17" Type="http://schemas.openxmlformats.org/officeDocument/2006/relationships/oleObject" Target="../embeddings/oleObject80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80.wmf" /><Relationship Id="rId20" Type="http://schemas.openxmlformats.org/officeDocument/2006/relationships/image" Target="../media/image82.wmf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75.wmf" /><Relationship Id="rId11" Type="http://schemas.openxmlformats.org/officeDocument/2006/relationships/oleObject" Target="../embeddings/oleObject77.bin" /><Relationship Id="rId24" Type="http://schemas.openxmlformats.org/officeDocument/2006/relationships/image" Target="../media/image84.wmf" /><Relationship Id="rId5" Type="http://schemas.openxmlformats.org/officeDocument/2006/relationships/oleObject" Target="../embeddings/oleObject74.bin" /><Relationship Id="rId15" Type="http://schemas.openxmlformats.org/officeDocument/2006/relationships/oleObject" Target="../embeddings/oleObject79.bin" /><Relationship Id="rId23" Type="http://schemas.openxmlformats.org/officeDocument/2006/relationships/oleObject" Target="../embeddings/oleObject83.bin" /><Relationship Id="rId10" Type="http://schemas.openxmlformats.org/officeDocument/2006/relationships/image" Target="../media/image77.wmf" /><Relationship Id="rId19" Type="http://schemas.openxmlformats.org/officeDocument/2006/relationships/oleObject" Target="../embeddings/oleObject81.bin" /><Relationship Id="rId4" Type="http://schemas.openxmlformats.org/officeDocument/2006/relationships/image" Target="../media/image74.wmf" /><Relationship Id="rId9" Type="http://schemas.openxmlformats.org/officeDocument/2006/relationships/oleObject" Target="../embeddings/oleObject76.bin" /><Relationship Id="rId14" Type="http://schemas.openxmlformats.org/officeDocument/2006/relationships/image" Target="../media/image79.wmf" /><Relationship Id="rId22" Type="http://schemas.openxmlformats.org/officeDocument/2006/relationships/image" Target="../media/image83.wmf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 /><Relationship Id="rId13" Type="http://schemas.openxmlformats.org/officeDocument/2006/relationships/oleObject" Target="../embeddings/oleObject89.bin" /><Relationship Id="rId18" Type="http://schemas.openxmlformats.org/officeDocument/2006/relationships/image" Target="../media/image63.wmf" /><Relationship Id="rId26" Type="http://schemas.openxmlformats.org/officeDocument/2006/relationships/image" Target="../media/image94.emf" /><Relationship Id="rId3" Type="http://schemas.openxmlformats.org/officeDocument/2006/relationships/oleObject" Target="../embeddings/oleObject84.bin" /><Relationship Id="rId21" Type="http://schemas.openxmlformats.org/officeDocument/2006/relationships/oleObject" Target="../embeddings/oleObject93.bin" /><Relationship Id="rId7" Type="http://schemas.openxmlformats.org/officeDocument/2006/relationships/oleObject" Target="../embeddings/oleObject86.bin" /><Relationship Id="rId12" Type="http://schemas.openxmlformats.org/officeDocument/2006/relationships/image" Target="../media/image89.wmf" /><Relationship Id="rId17" Type="http://schemas.openxmlformats.org/officeDocument/2006/relationships/oleObject" Target="../embeddings/oleObject91.bin" /><Relationship Id="rId25" Type="http://schemas.openxmlformats.org/officeDocument/2006/relationships/oleObject" Target="../embeddings/oleObject95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62.wmf" /><Relationship Id="rId20" Type="http://schemas.openxmlformats.org/officeDocument/2006/relationships/image" Target="../media/image91.wmf" /><Relationship Id="rId1" Type="http://schemas.openxmlformats.org/officeDocument/2006/relationships/vmlDrawing" Target="../drawings/vmlDrawing12.vml" /><Relationship Id="rId6" Type="http://schemas.openxmlformats.org/officeDocument/2006/relationships/image" Target="../media/image86.wmf" /><Relationship Id="rId11" Type="http://schemas.openxmlformats.org/officeDocument/2006/relationships/oleObject" Target="../embeddings/oleObject88.bin" /><Relationship Id="rId24" Type="http://schemas.openxmlformats.org/officeDocument/2006/relationships/image" Target="../media/image93.emf" /><Relationship Id="rId5" Type="http://schemas.openxmlformats.org/officeDocument/2006/relationships/oleObject" Target="../embeddings/oleObject85.bin" /><Relationship Id="rId15" Type="http://schemas.openxmlformats.org/officeDocument/2006/relationships/oleObject" Target="../embeddings/oleObject90.bin" /><Relationship Id="rId23" Type="http://schemas.openxmlformats.org/officeDocument/2006/relationships/oleObject" Target="../embeddings/oleObject94.bin" /><Relationship Id="rId10" Type="http://schemas.openxmlformats.org/officeDocument/2006/relationships/image" Target="../media/image88.wmf" /><Relationship Id="rId19" Type="http://schemas.openxmlformats.org/officeDocument/2006/relationships/oleObject" Target="../embeddings/oleObject92.bin" /><Relationship Id="rId4" Type="http://schemas.openxmlformats.org/officeDocument/2006/relationships/image" Target="../media/image85.wmf" /><Relationship Id="rId9" Type="http://schemas.openxmlformats.org/officeDocument/2006/relationships/oleObject" Target="../embeddings/oleObject87.bin" /><Relationship Id="rId14" Type="http://schemas.openxmlformats.org/officeDocument/2006/relationships/image" Target="../media/image90.wmf" /><Relationship Id="rId22" Type="http://schemas.openxmlformats.org/officeDocument/2006/relationships/image" Target="../media/image92.wmf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 /><Relationship Id="rId3" Type="http://schemas.openxmlformats.org/officeDocument/2006/relationships/oleObject" Target="../embeddings/oleObject96.bin" /><Relationship Id="rId7" Type="http://schemas.openxmlformats.org/officeDocument/2006/relationships/oleObject" Target="../embeddings/oleObject98.bin" /><Relationship Id="rId12" Type="http://schemas.openxmlformats.org/officeDocument/2006/relationships/image" Target="../media/image99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3.vml" /><Relationship Id="rId6" Type="http://schemas.openxmlformats.org/officeDocument/2006/relationships/image" Target="../media/image96.wmf" /><Relationship Id="rId11" Type="http://schemas.openxmlformats.org/officeDocument/2006/relationships/oleObject" Target="../embeddings/oleObject100.bin" /><Relationship Id="rId5" Type="http://schemas.openxmlformats.org/officeDocument/2006/relationships/oleObject" Target="../embeddings/oleObject97.bin" /><Relationship Id="rId10" Type="http://schemas.openxmlformats.org/officeDocument/2006/relationships/image" Target="../media/image98.wmf" /><Relationship Id="rId4" Type="http://schemas.openxmlformats.org/officeDocument/2006/relationships/image" Target="../media/image95.wmf" /><Relationship Id="rId9" Type="http://schemas.openxmlformats.org/officeDocument/2006/relationships/oleObject" Target="../embeddings/oleObject99.bin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 /><Relationship Id="rId13" Type="http://schemas.openxmlformats.org/officeDocument/2006/relationships/oleObject" Target="../embeddings/oleObject106.bin" /><Relationship Id="rId18" Type="http://schemas.openxmlformats.org/officeDocument/2006/relationships/image" Target="../media/image105.wmf" /><Relationship Id="rId26" Type="http://schemas.openxmlformats.org/officeDocument/2006/relationships/image" Target="../media/image109.wmf" /><Relationship Id="rId3" Type="http://schemas.openxmlformats.org/officeDocument/2006/relationships/oleObject" Target="../embeddings/oleObject101.bin" /><Relationship Id="rId21" Type="http://schemas.openxmlformats.org/officeDocument/2006/relationships/oleObject" Target="../embeddings/oleObject110.bin" /><Relationship Id="rId7" Type="http://schemas.openxmlformats.org/officeDocument/2006/relationships/oleObject" Target="../embeddings/oleObject103.bin" /><Relationship Id="rId12" Type="http://schemas.openxmlformats.org/officeDocument/2006/relationships/image" Target="../media/image103.wmf" /><Relationship Id="rId17" Type="http://schemas.openxmlformats.org/officeDocument/2006/relationships/oleObject" Target="../embeddings/oleObject108.bin" /><Relationship Id="rId25" Type="http://schemas.openxmlformats.org/officeDocument/2006/relationships/oleObject" Target="../embeddings/oleObject112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63.wmf" /><Relationship Id="rId20" Type="http://schemas.openxmlformats.org/officeDocument/2006/relationships/image" Target="../media/image106.wmf" /><Relationship Id="rId1" Type="http://schemas.openxmlformats.org/officeDocument/2006/relationships/vmlDrawing" Target="../drawings/vmlDrawing14.vml" /><Relationship Id="rId6" Type="http://schemas.openxmlformats.org/officeDocument/2006/relationships/image" Target="../media/image101.wmf" /><Relationship Id="rId11" Type="http://schemas.openxmlformats.org/officeDocument/2006/relationships/oleObject" Target="../embeddings/oleObject105.bin" /><Relationship Id="rId24" Type="http://schemas.openxmlformats.org/officeDocument/2006/relationships/image" Target="../media/image108.wmf" /><Relationship Id="rId5" Type="http://schemas.openxmlformats.org/officeDocument/2006/relationships/oleObject" Target="../embeddings/oleObject102.bin" /><Relationship Id="rId15" Type="http://schemas.openxmlformats.org/officeDocument/2006/relationships/oleObject" Target="../embeddings/oleObject107.bin" /><Relationship Id="rId23" Type="http://schemas.openxmlformats.org/officeDocument/2006/relationships/oleObject" Target="../embeddings/oleObject111.bin" /><Relationship Id="rId10" Type="http://schemas.openxmlformats.org/officeDocument/2006/relationships/image" Target="../media/image91.wmf" /><Relationship Id="rId19" Type="http://schemas.openxmlformats.org/officeDocument/2006/relationships/oleObject" Target="../embeddings/oleObject109.bin" /><Relationship Id="rId4" Type="http://schemas.openxmlformats.org/officeDocument/2006/relationships/image" Target="../media/image100.wmf" /><Relationship Id="rId9" Type="http://schemas.openxmlformats.org/officeDocument/2006/relationships/oleObject" Target="../embeddings/oleObject104.bin" /><Relationship Id="rId14" Type="http://schemas.openxmlformats.org/officeDocument/2006/relationships/image" Target="../media/image104.wmf" /><Relationship Id="rId22" Type="http://schemas.openxmlformats.org/officeDocument/2006/relationships/image" Target="../media/image107.wmf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5.vml" /><Relationship Id="rId6" Type="http://schemas.openxmlformats.org/officeDocument/2006/relationships/image" Target="../media/image111.wmf" /><Relationship Id="rId5" Type="http://schemas.openxmlformats.org/officeDocument/2006/relationships/oleObject" Target="../embeddings/oleObject114.bin" /><Relationship Id="rId4" Type="http://schemas.openxmlformats.org/officeDocument/2006/relationships/image" Target="../media/image110.wmf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6.vml" /><Relationship Id="rId6" Type="http://schemas.openxmlformats.org/officeDocument/2006/relationships/image" Target="../media/image113.wmf" /><Relationship Id="rId5" Type="http://schemas.openxmlformats.org/officeDocument/2006/relationships/oleObject" Target="../embeddings/oleObject116.bin" /><Relationship Id="rId4" Type="http://schemas.openxmlformats.org/officeDocument/2006/relationships/image" Target="../media/image112.wmf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7.vml" /><Relationship Id="rId6" Type="http://schemas.openxmlformats.org/officeDocument/2006/relationships/image" Target="../media/image115.wmf" /><Relationship Id="rId5" Type="http://schemas.openxmlformats.org/officeDocument/2006/relationships/oleObject" Target="../embeddings/oleObject118.bin" /><Relationship Id="rId4" Type="http://schemas.openxmlformats.org/officeDocument/2006/relationships/image" Target="../media/image114.wmf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 /><Relationship Id="rId13" Type="http://schemas.openxmlformats.org/officeDocument/2006/relationships/oleObject" Target="../embeddings/oleObject124.bin" /><Relationship Id="rId18" Type="http://schemas.openxmlformats.org/officeDocument/2006/relationships/image" Target="../media/image123.wmf" /><Relationship Id="rId3" Type="http://schemas.openxmlformats.org/officeDocument/2006/relationships/oleObject" Target="../embeddings/oleObject119.bin" /><Relationship Id="rId7" Type="http://schemas.openxmlformats.org/officeDocument/2006/relationships/oleObject" Target="../embeddings/oleObject121.bin" /><Relationship Id="rId12" Type="http://schemas.openxmlformats.org/officeDocument/2006/relationships/image" Target="../media/image120.wmf" /><Relationship Id="rId17" Type="http://schemas.openxmlformats.org/officeDocument/2006/relationships/oleObject" Target="../embeddings/oleObject126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22.wmf" /><Relationship Id="rId1" Type="http://schemas.openxmlformats.org/officeDocument/2006/relationships/vmlDrawing" Target="../drawings/vmlDrawing18.vml" /><Relationship Id="rId6" Type="http://schemas.openxmlformats.org/officeDocument/2006/relationships/image" Target="../media/image117.wmf" /><Relationship Id="rId11" Type="http://schemas.openxmlformats.org/officeDocument/2006/relationships/oleObject" Target="../embeddings/oleObject123.bin" /><Relationship Id="rId5" Type="http://schemas.openxmlformats.org/officeDocument/2006/relationships/oleObject" Target="../embeddings/oleObject120.bin" /><Relationship Id="rId15" Type="http://schemas.openxmlformats.org/officeDocument/2006/relationships/oleObject" Target="../embeddings/oleObject125.bin" /><Relationship Id="rId10" Type="http://schemas.openxmlformats.org/officeDocument/2006/relationships/image" Target="../media/image119.wmf" /><Relationship Id="rId4" Type="http://schemas.openxmlformats.org/officeDocument/2006/relationships/image" Target="../media/image116.wmf" /><Relationship Id="rId9" Type="http://schemas.openxmlformats.org/officeDocument/2006/relationships/oleObject" Target="../embeddings/oleObject122.bin" /><Relationship Id="rId14" Type="http://schemas.openxmlformats.org/officeDocument/2006/relationships/image" Target="../media/image121.wmf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2.wmf" /><Relationship Id="rId4" Type="http://schemas.openxmlformats.org/officeDocument/2006/relationships/oleObject" Target="../embeddings/oleObject1.bin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 /><Relationship Id="rId13" Type="http://schemas.openxmlformats.org/officeDocument/2006/relationships/oleObject" Target="../embeddings/oleObject132.bin" /><Relationship Id="rId18" Type="http://schemas.openxmlformats.org/officeDocument/2006/relationships/image" Target="../media/image131.wmf" /><Relationship Id="rId26" Type="http://schemas.openxmlformats.org/officeDocument/2006/relationships/image" Target="../media/image135.wmf" /><Relationship Id="rId39" Type="http://schemas.openxmlformats.org/officeDocument/2006/relationships/oleObject" Target="../embeddings/oleObject145.bin" /><Relationship Id="rId3" Type="http://schemas.openxmlformats.org/officeDocument/2006/relationships/oleObject" Target="../embeddings/oleObject127.bin" /><Relationship Id="rId21" Type="http://schemas.openxmlformats.org/officeDocument/2006/relationships/oleObject" Target="../embeddings/oleObject136.bin" /><Relationship Id="rId34" Type="http://schemas.openxmlformats.org/officeDocument/2006/relationships/image" Target="../media/image139.wmf" /><Relationship Id="rId7" Type="http://schemas.openxmlformats.org/officeDocument/2006/relationships/oleObject" Target="../embeddings/oleObject129.bin" /><Relationship Id="rId12" Type="http://schemas.openxmlformats.org/officeDocument/2006/relationships/image" Target="../media/image128.wmf" /><Relationship Id="rId17" Type="http://schemas.openxmlformats.org/officeDocument/2006/relationships/oleObject" Target="../embeddings/oleObject134.bin" /><Relationship Id="rId25" Type="http://schemas.openxmlformats.org/officeDocument/2006/relationships/oleObject" Target="../embeddings/oleObject138.bin" /><Relationship Id="rId33" Type="http://schemas.openxmlformats.org/officeDocument/2006/relationships/oleObject" Target="../embeddings/oleObject142.bin" /><Relationship Id="rId38" Type="http://schemas.openxmlformats.org/officeDocument/2006/relationships/image" Target="../media/image141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130.wmf" /><Relationship Id="rId20" Type="http://schemas.openxmlformats.org/officeDocument/2006/relationships/image" Target="../media/image132.wmf" /><Relationship Id="rId29" Type="http://schemas.openxmlformats.org/officeDocument/2006/relationships/oleObject" Target="../embeddings/oleObject140.bin" /><Relationship Id="rId1" Type="http://schemas.openxmlformats.org/officeDocument/2006/relationships/vmlDrawing" Target="../drawings/vmlDrawing19.vml" /><Relationship Id="rId6" Type="http://schemas.openxmlformats.org/officeDocument/2006/relationships/image" Target="../media/image125.wmf" /><Relationship Id="rId11" Type="http://schemas.openxmlformats.org/officeDocument/2006/relationships/oleObject" Target="../embeddings/oleObject131.bin" /><Relationship Id="rId24" Type="http://schemas.openxmlformats.org/officeDocument/2006/relationships/image" Target="../media/image134.wmf" /><Relationship Id="rId32" Type="http://schemas.openxmlformats.org/officeDocument/2006/relationships/image" Target="../media/image138.wmf" /><Relationship Id="rId37" Type="http://schemas.openxmlformats.org/officeDocument/2006/relationships/oleObject" Target="../embeddings/oleObject144.bin" /><Relationship Id="rId40" Type="http://schemas.openxmlformats.org/officeDocument/2006/relationships/oleObject" Target="../embeddings/oleObject146.bin" /><Relationship Id="rId5" Type="http://schemas.openxmlformats.org/officeDocument/2006/relationships/oleObject" Target="../embeddings/oleObject128.bin" /><Relationship Id="rId15" Type="http://schemas.openxmlformats.org/officeDocument/2006/relationships/oleObject" Target="../embeddings/oleObject133.bin" /><Relationship Id="rId23" Type="http://schemas.openxmlformats.org/officeDocument/2006/relationships/oleObject" Target="../embeddings/oleObject137.bin" /><Relationship Id="rId28" Type="http://schemas.openxmlformats.org/officeDocument/2006/relationships/image" Target="../media/image136.wmf" /><Relationship Id="rId36" Type="http://schemas.openxmlformats.org/officeDocument/2006/relationships/image" Target="../media/image140.wmf" /><Relationship Id="rId10" Type="http://schemas.openxmlformats.org/officeDocument/2006/relationships/image" Target="../media/image127.wmf" /><Relationship Id="rId19" Type="http://schemas.openxmlformats.org/officeDocument/2006/relationships/oleObject" Target="../embeddings/oleObject135.bin" /><Relationship Id="rId31" Type="http://schemas.openxmlformats.org/officeDocument/2006/relationships/oleObject" Target="../embeddings/oleObject141.bin" /><Relationship Id="rId4" Type="http://schemas.openxmlformats.org/officeDocument/2006/relationships/image" Target="../media/image124.wmf" /><Relationship Id="rId9" Type="http://schemas.openxmlformats.org/officeDocument/2006/relationships/oleObject" Target="../embeddings/oleObject130.bin" /><Relationship Id="rId14" Type="http://schemas.openxmlformats.org/officeDocument/2006/relationships/image" Target="../media/image129.wmf" /><Relationship Id="rId22" Type="http://schemas.openxmlformats.org/officeDocument/2006/relationships/image" Target="../media/image133.wmf" /><Relationship Id="rId27" Type="http://schemas.openxmlformats.org/officeDocument/2006/relationships/oleObject" Target="../embeddings/oleObject139.bin" /><Relationship Id="rId30" Type="http://schemas.openxmlformats.org/officeDocument/2006/relationships/image" Target="../media/image137.wmf" /><Relationship Id="rId35" Type="http://schemas.openxmlformats.org/officeDocument/2006/relationships/oleObject" Target="../embeddings/oleObject143.bin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0.vml" /><Relationship Id="rId4" Type="http://schemas.openxmlformats.org/officeDocument/2006/relationships/image" Target="../media/image142.wmf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 /><Relationship Id="rId13" Type="http://schemas.openxmlformats.org/officeDocument/2006/relationships/oleObject" Target="../embeddings/oleObject153.bin" /><Relationship Id="rId3" Type="http://schemas.openxmlformats.org/officeDocument/2006/relationships/oleObject" Target="../embeddings/oleObject148.bin" /><Relationship Id="rId7" Type="http://schemas.openxmlformats.org/officeDocument/2006/relationships/oleObject" Target="../embeddings/oleObject150.bin" /><Relationship Id="rId12" Type="http://schemas.openxmlformats.org/officeDocument/2006/relationships/image" Target="../media/image147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149.wmf" /><Relationship Id="rId1" Type="http://schemas.openxmlformats.org/officeDocument/2006/relationships/vmlDrawing" Target="../drawings/vmlDrawing21.vml" /><Relationship Id="rId6" Type="http://schemas.openxmlformats.org/officeDocument/2006/relationships/image" Target="../media/image144.wmf" /><Relationship Id="rId11" Type="http://schemas.openxmlformats.org/officeDocument/2006/relationships/oleObject" Target="../embeddings/oleObject152.bin" /><Relationship Id="rId5" Type="http://schemas.openxmlformats.org/officeDocument/2006/relationships/oleObject" Target="../embeddings/oleObject149.bin" /><Relationship Id="rId15" Type="http://schemas.openxmlformats.org/officeDocument/2006/relationships/oleObject" Target="../embeddings/oleObject154.bin" /><Relationship Id="rId10" Type="http://schemas.openxmlformats.org/officeDocument/2006/relationships/image" Target="../media/image146.wmf" /><Relationship Id="rId4" Type="http://schemas.openxmlformats.org/officeDocument/2006/relationships/image" Target="../media/image143.wmf" /><Relationship Id="rId9" Type="http://schemas.openxmlformats.org/officeDocument/2006/relationships/oleObject" Target="../embeddings/oleObject151.bin" /><Relationship Id="rId14" Type="http://schemas.openxmlformats.org/officeDocument/2006/relationships/image" Target="../media/image148.wmf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 /><Relationship Id="rId3" Type="http://schemas.openxmlformats.org/officeDocument/2006/relationships/oleObject" Target="../embeddings/oleObject2.bin" /><Relationship Id="rId7" Type="http://schemas.openxmlformats.org/officeDocument/2006/relationships/oleObject" Target="../embeddings/oleObject4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5.wmf" /><Relationship Id="rId5" Type="http://schemas.openxmlformats.org/officeDocument/2006/relationships/oleObject" Target="../embeddings/oleObject3.bin" /><Relationship Id="rId10" Type="http://schemas.openxmlformats.org/officeDocument/2006/relationships/image" Target="../media/image7.wmf" /><Relationship Id="rId4" Type="http://schemas.openxmlformats.org/officeDocument/2006/relationships/image" Target="../media/image4.emf" /><Relationship Id="rId9" Type="http://schemas.openxmlformats.org/officeDocument/2006/relationships/oleObject" Target="../embeddings/oleObject5.bin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 /><Relationship Id="rId3" Type="http://schemas.openxmlformats.org/officeDocument/2006/relationships/oleObject" Target="../embeddings/oleObject6.bin" /><Relationship Id="rId7" Type="http://schemas.openxmlformats.org/officeDocument/2006/relationships/oleObject" Target="../embeddings/oleObject8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9.emf" /><Relationship Id="rId5" Type="http://schemas.openxmlformats.org/officeDocument/2006/relationships/oleObject" Target="../embeddings/oleObject7.bin" /><Relationship Id="rId10" Type="http://schemas.openxmlformats.org/officeDocument/2006/relationships/image" Target="../media/image11.wmf" /><Relationship Id="rId4" Type="http://schemas.openxmlformats.org/officeDocument/2006/relationships/image" Target="../media/image8.emf" /><Relationship Id="rId9" Type="http://schemas.openxmlformats.org/officeDocument/2006/relationships/oleObject" Target="../embeddings/oleObject9.bin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 /><Relationship Id="rId13" Type="http://schemas.openxmlformats.org/officeDocument/2006/relationships/oleObject" Target="../embeddings/oleObject15.bin" /><Relationship Id="rId18" Type="http://schemas.openxmlformats.org/officeDocument/2006/relationships/image" Target="../media/image19.wmf" /><Relationship Id="rId3" Type="http://schemas.openxmlformats.org/officeDocument/2006/relationships/oleObject" Target="../embeddings/oleObject10.bin" /><Relationship Id="rId7" Type="http://schemas.openxmlformats.org/officeDocument/2006/relationships/oleObject" Target="../embeddings/oleObject12.bin" /><Relationship Id="rId12" Type="http://schemas.openxmlformats.org/officeDocument/2006/relationships/image" Target="../media/image16.wmf" /><Relationship Id="rId17" Type="http://schemas.openxmlformats.org/officeDocument/2006/relationships/oleObject" Target="../embeddings/oleObject17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18.wmf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13.wmf" /><Relationship Id="rId11" Type="http://schemas.openxmlformats.org/officeDocument/2006/relationships/oleObject" Target="../embeddings/oleObject14.bin" /><Relationship Id="rId5" Type="http://schemas.openxmlformats.org/officeDocument/2006/relationships/oleObject" Target="../embeddings/oleObject11.bin" /><Relationship Id="rId15" Type="http://schemas.openxmlformats.org/officeDocument/2006/relationships/oleObject" Target="../embeddings/oleObject16.bin" /><Relationship Id="rId10" Type="http://schemas.openxmlformats.org/officeDocument/2006/relationships/image" Target="../media/image15.wmf" /><Relationship Id="rId4" Type="http://schemas.openxmlformats.org/officeDocument/2006/relationships/image" Target="../media/image12.wmf" /><Relationship Id="rId9" Type="http://schemas.openxmlformats.org/officeDocument/2006/relationships/oleObject" Target="../embeddings/oleObject13.bin" /><Relationship Id="rId14" Type="http://schemas.openxmlformats.org/officeDocument/2006/relationships/image" Target="../media/image17.wmf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oleObject" Target="../embeddings/oleObject23.bin" /><Relationship Id="rId18" Type="http://schemas.openxmlformats.org/officeDocument/2006/relationships/image" Target="../media/image27.wmf" /><Relationship Id="rId3" Type="http://schemas.openxmlformats.org/officeDocument/2006/relationships/oleObject" Target="../embeddings/oleObject18.bin" /><Relationship Id="rId7" Type="http://schemas.openxmlformats.org/officeDocument/2006/relationships/oleObject" Target="../embeddings/oleObject20.bin" /><Relationship Id="rId12" Type="http://schemas.openxmlformats.org/officeDocument/2006/relationships/image" Target="../media/image24.png" /><Relationship Id="rId17" Type="http://schemas.openxmlformats.org/officeDocument/2006/relationships/oleObject" Target="../embeddings/oleObject25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26.wmf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21.wmf" /><Relationship Id="rId11" Type="http://schemas.openxmlformats.org/officeDocument/2006/relationships/oleObject" Target="../embeddings/oleObject22.bin" /><Relationship Id="rId5" Type="http://schemas.openxmlformats.org/officeDocument/2006/relationships/oleObject" Target="../embeddings/oleObject19.bin" /><Relationship Id="rId15" Type="http://schemas.openxmlformats.org/officeDocument/2006/relationships/oleObject" Target="../embeddings/oleObject24.bin" /><Relationship Id="rId10" Type="http://schemas.openxmlformats.org/officeDocument/2006/relationships/image" Target="../media/image23.emf" /><Relationship Id="rId4" Type="http://schemas.openxmlformats.org/officeDocument/2006/relationships/image" Target="../media/image20.emf" /><Relationship Id="rId9" Type="http://schemas.openxmlformats.org/officeDocument/2006/relationships/oleObject" Target="../embeddings/oleObject21.bin" /><Relationship Id="rId14" Type="http://schemas.openxmlformats.org/officeDocument/2006/relationships/image" Target="../media/image25.wmf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 /><Relationship Id="rId13" Type="http://schemas.openxmlformats.org/officeDocument/2006/relationships/oleObject" Target="../embeddings/oleObject31.bin" /><Relationship Id="rId18" Type="http://schemas.openxmlformats.org/officeDocument/2006/relationships/image" Target="../media/image35.wmf" /><Relationship Id="rId3" Type="http://schemas.openxmlformats.org/officeDocument/2006/relationships/oleObject" Target="../embeddings/oleObject26.bin" /><Relationship Id="rId21" Type="http://schemas.openxmlformats.org/officeDocument/2006/relationships/oleObject" Target="../embeddings/oleObject35.bin" /><Relationship Id="rId7" Type="http://schemas.openxmlformats.org/officeDocument/2006/relationships/oleObject" Target="../embeddings/oleObject28.bin" /><Relationship Id="rId12" Type="http://schemas.openxmlformats.org/officeDocument/2006/relationships/image" Target="../media/image32.wmf" /><Relationship Id="rId17" Type="http://schemas.openxmlformats.org/officeDocument/2006/relationships/oleObject" Target="../embeddings/oleObject33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4.wmf" /><Relationship Id="rId20" Type="http://schemas.openxmlformats.org/officeDocument/2006/relationships/image" Target="../media/image36.wmf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29.emf" /><Relationship Id="rId11" Type="http://schemas.openxmlformats.org/officeDocument/2006/relationships/oleObject" Target="../embeddings/oleObject30.bin" /><Relationship Id="rId24" Type="http://schemas.openxmlformats.org/officeDocument/2006/relationships/image" Target="../media/image38.wmf" /><Relationship Id="rId5" Type="http://schemas.openxmlformats.org/officeDocument/2006/relationships/oleObject" Target="../embeddings/oleObject27.bin" /><Relationship Id="rId15" Type="http://schemas.openxmlformats.org/officeDocument/2006/relationships/oleObject" Target="../embeddings/oleObject32.bin" /><Relationship Id="rId23" Type="http://schemas.openxmlformats.org/officeDocument/2006/relationships/oleObject" Target="../embeddings/oleObject36.bin" /><Relationship Id="rId10" Type="http://schemas.openxmlformats.org/officeDocument/2006/relationships/image" Target="../media/image31.wmf" /><Relationship Id="rId19" Type="http://schemas.openxmlformats.org/officeDocument/2006/relationships/oleObject" Target="../embeddings/oleObject34.bin" /><Relationship Id="rId4" Type="http://schemas.openxmlformats.org/officeDocument/2006/relationships/image" Target="../media/image28.png" /><Relationship Id="rId9" Type="http://schemas.openxmlformats.org/officeDocument/2006/relationships/oleObject" Target="../embeddings/oleObject29.bin" /><Relationship Id="rId14" Type="http://schemas.openxmlformats.org/officeDocument/2006/relationships/image" Target="../media/image33.wmf" /><Relationship Id="rId22" Type="http://schemas.openxmlformats.org/officeDocument/2006/relationships/image" Target="../media/image37.wmf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 /><Relationship Id="rId13" Type="http://schemas.openxmlformats.org/officeDocument/2006/relationships/oleObject" Target="../embeddings/oleObject42.bin" /><Relationship Id="rId18" Type="http://schemas.openxmlformats.org/officeDocument/2006/relationships/image" Target="../media/image46.emf" /><Relationship Id="rId3" Type="http://schemas.openxmlformats.org/officeDocument/2006/relationships/oleObject" Target="../embeddings/oleObject37.bin" /><Relationship Id="rId21" Type="http://schemas.openxmlformats.org/officeDocument/2006/relationships/oleObject" Target="../embeddings/oleObject46.bin" /><Relationship Id="rId7" Type="http://schemas.openxmlformats.org/officeDocument/2006/relationships/oleObject" Target="../embeddings/oleObject39.bin" /><Relationship Id="rId12" Type="http://schemas.openxmlformats.org/officeDocument/2006/relationships/image" Target="../media/image43.wmf" /><Relationship Id="rId17" Type="http://schemas.openxmlformats.org/officeDocument/2006/relationships/oleObject" Target="../embeddings/oleObject44.bin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45.wmf" /><Relationship Id="rId20" Type="http://schemas.openxmlformats.org/officeDocument/2006/relationships/image" Target="../media/image47.emf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40.wmf" /><Relationship Id="rId11" Type="http://schemas.openxmlformats.org/officeDocument/2006/relationships/oleObject" Target="../embeddings/oleObject41.bin" /><Relationship Id="rId24" Type="http://schemas.openxmlformats.org/officeDocument/2006/relationships/image" Target="../media/image49.wmf" /><Relationship Id="rId5" Type="http://schemas.openxmlformats.org/officeDocument/2006/relationships/oleObject" Target="../embeddings/oleObject38.bin" /><Relationship Id="rId15" Type="http://schemas.openxmlformats.org/officeDocument/2006/relationships/oleObject" Target="../embeddings/oleObject43.bin" /><Relationship Id="rId23" Type="http://schemas.openxmlformats.org/officeDocument/2006/relationships/oleObject" Target="../embeddings/oleObject47.bin" /><Relationship Id="rId10" Type="http://schemas.openxmlformats.org/officeDocument/2006/relationships/image" Target="../media/image42.wmf" /><Relationship Id="rId19" Type="http://schemas.openxmlformats.org/officeDocument/2006/relationships/oleObject" Target="../embeddings/oleObject45.bin" /><Relationship Id="rId4" Type="http://schemas.openxmlformats.org/officeDocument/2006/relationships/image" Target="../media/image39.wmf" /><Relationship Id="rId9" Type="http://schemas.openxmlformats.org/officeDocument/2006/relationships/oleObject" Target="../embeddings/oleObject40.bin" /><Relationship Id="rId14" Type="http://schemas.openxmlformats.org/officeDocument/2006/relationships/image" Target="../media/image44.wmf" /><Relationship Id="rId22" Type="http://schemas.openxmlformats.org/officeDocument/2006/relationships/image" Target="../media/image48.wmf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 /><Relationship Id="rId3" Type="http://schemas.openxmlformats.org/officeDocument/2006/relationships/oleObject" Target="../embeddings/oleObject48.bin" /><Relationship Id="rId7" Type="http://schemas.openxmlformats.org/officeDocument/2006/relationships/oleObject" Target="../embeddings/oleObject50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51.emf" /><Relationship Id="rId5" Type="http://schemas.openxmlformats.org/officeDocument/2006/relationships/oleObject" Target="../embeddings/oleObject49.bin" /><Relationship Id="rId4" Type="http://schemas.openxmlformats.org/officeDocument/2006/relationships/image" Target="../media/image50.e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BC568C87-7A50-4AC2-B588-911A4D1C0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949325"/>
            <a:ext cx="6477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 函数的极限</a:t>
            </a:r>
          </a:p>
        </p:txBody>
      </p:sp>
      <p:sp>
        <p:nvSpPr>
          <p:cNvPr id="23555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C1CFAD66-EB1E-4264-BB1F-BCB08FE3B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2211388"/>
            <a:ext cx="7808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黑体" panose="02010609060101010101" pitchFamily="49" charset="-122"/>
              </a:rPr>
              <a:t>一  自变量趋于无穷大时函数的极限</a:t>
            </a:r>
          </a:p>
        </p:txBody>
      </p:sp>
      <p:sp>
        <p:nvSpPr>
          <p:cNvPr id="23556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9FA6FBB7-59F0-4D92-AD22-1A56DA224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149725"/>
            <a:ext cx="5946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黑体" panose="02010609060101010101" pitchFamily="49" charset="-122"/>
              </a:rPr>
              <a:t>三  函数极限的性质</a:t>
            </a:r>
          </a:p>
        </p:txBody>
      </p:sp>
      <p:sp>
        <p:nvSpPr>
          <p:cNvPr id="23557" name="Text Box 5">
            <a:hlinkClick r:id="rId4" action="ppaction://hlinksldjump"/>
            <a:extLst>
              <a:ext uri="{FF2B5EF4-FFF2-40B4-BE49-F238E27FC236}">
                <a16:creationId xmlns:a16="http://schemas.microsoft.com/office/drawing/2014/main" id="{A5E5D09D-8C65-463F-8293-E3BFD872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5092700"/>
            <a:ext cx="5946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黑体" panose="02010609060101010101" pitchFamily="49" charset="-122"/>
              </a:rPr>
              <a:t>四  小结  思考题</a:t>
            </a:r>
          </a:p>
        </p:txBody>
      </p:sp>
      <p:sp>
        <p:nvSpPr>
          <p:cNvPr id="23558" name="Text Box 6">
            <a:hlinkClick r:id="rId5" action="ppaction://hlinksldjump"/>
            <a:extLst>
              <a:ext uri="{FF2B5EF4-FFF2-40B4-BE49-F238E27FC236}">
                <a16:creationId xmlns:a16="http://schemas.microsoft.com/office/drawing/2014/main" id="{6578481D-1915-43E1-B296-2B856067F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19450"/>
            <a:ext cx="7993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黑体" panose="02010609060101010101" pitchFamily="49" charset="-122"/>
              </a:rPr>
              <a:t>二  自变量趋于有限值时函数的极限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9" name="Rectangle 25">
            <a:extLst>
              <a:ext uri="{FF2B5EF4-FFF2-40B4-BE49-F238E27FC236}">
                <a16:creationId xmlns:a16="http://schemas.microsoft.com/office/drawing/2014/main" id="{167C2F9A-37D5-4236-A981-07B6D169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3505200"/>
            <a:ext cx="2895600" cy="838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ACD54C1D-6801-45E6-B6B7-07C1F014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2286000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2</a:t>
            </a:r>
            <a:r>
              <a:rPr lang="zh-CN" altLang="en-US" sz="3200" b="1"/>
              <a:t>、几何解释</a:t>
            </a:r>
            <a:r>
              <a:rPr lang="en-US" altLang="zh-CN" sz="3200" b="1"/>
              <a:t>:</a:t>
            </a: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800720AD-BE35-499E-A711-D759E3FFB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43434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35802508-8690-4B15-B697-DFB25160F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35052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51A444A0-DFC8-41F8-9AB2-4FDFB87C6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39243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337958E4-E156-429A-93FB-263948B42DB8}"/>
              </a:ext>
            </a:extLst>
          </p:cNvPr>
          <p:cNvGrpSpPr>
            <a:grpSpLocks/>
          </p:cNvGrpSpPr>
          <p:nvPr/>
        </p:nvGrpSpPr>
        <p:grpSpPr bwMode="auto">
          <a:xfrm>
            <a:off x="4962525" y="2863850"/>
            <a:ext cx="2971800" cy="2089150"/>
            <a:chOff x="3120" y="1804"/>
            <a:chExt cx="1872" cy="1316"/>
          </a:xfrm>
        </p:grpSpPr>
        <p:sp>
          <p:nvSpPr>
            <p:cNvPr id="9250" name="Freeform 13">
              <a:extLst>
                <a:ext uri="{FF2B5EF4-FFF2-40B4-BE49-F238E27FC236}">
                  <a16:creationId xmlns:a16="http://schemas.microsoft.com/office/drawing/2014/main" id="{9535F31B-6A94-479F-BA30-243F01C2B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064"/>
              <a:ext cx="1632" cy="1056"/>
            </a:xfrm>
            <a:custGeom>
              <a:avLst/>
              <a:gdLst>
                <a:gd name="T0" fmla="*/ 0 w 1344"/>
                <a:gd name="T1" fmla="*/ 2492 h 960"/>
                <a:gd name="T2" fmla="*/ 669 w 1344"/>
                <a:gd name="T3" fmla="*/ 1994 h 960"/>
                <a:gd name="T4" fmla="*/ 1672 w 1344"/>
                <a:gd name="T5" fmla="*/ 1619 h 960"/>
                <a:gd name="T6" fmla="*/ 4013 w 1344"/>
                <a:gd name="T7" fmla="*/ 1122 h 960"/>
                <a:gd name="T8" fmla="*/ 7025 w 1344"/>
                <a:gd name="T9" fmla="*/ 624 h 960"/>
                <a:gd name="T10" fmla="*/ 9367 w 1344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4"/>
                <a:gd name="T19" fmla="*/ 0 h 960"/>
                <a:gd name="T20" fmla="*/ 1344 w 1344"/>
                <a:gd name="T21" fmla="*/ 960 h 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4" h="960">
                  <a:moveTo>
                    <a:pt x="0" y="960"/>
                  </a:moveTo>
                  <a:cubicBezTo>
                    <a:pt x="28" y="892"/>
                    <a:pt x="56" y="824"/>
                    <a:pt x="96" y="768"/>
                  </a:cubicBezTo>
                  <a:cubicBezTo>
                    <a:pt x="136" y="712"/>
                    <a:pt x="160" y="680"/>
                    <a:pt x="240" y="624"/>
                  </a:cubicBezTo>
                  <a:cubicBezTo>
                    <a:pt x="320" y="568"/>
                    <a:pt x="448" y="496"/>
                    <a:pt x="576" y="432"/>
                  </a:cubicBezTo>
                  <a:cubicBezTo>
                    <a:pt x="704" y="368"/>
                    <a:pt x="880" y="312"/>
                    <a:pt x="1008" y="240"/>
                  </a:cubicBezTo>
                  <a:cubicBezTo>
                    <a:pt x="1136" y="168"/>
                    <a:pt x="1288" y="40"/>
                    <a:pt x="1344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33" name="Object 14">
              <a:extLst>
                <a:ext uri="{FF2B5EF4-FFF2-40B4-BE49-F238E27FC236}">
                  <a16:creationId xmlns:a16="http://schemas.microsoft.com/office/drawing/2014/main" id="{381692F8-AE88-4B15-9A9E-EAE6BEC914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804"/>
            <a:ext cx="72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" name="公式" r:id="rId3" imgW="596880" imgH="203040" progId="Equation.3">
                    <p:embed/>
                  </p:oleObj>
                </mc:Choice>
                <mc:Fallback>
                  <p:oleObj name="公式" r:id="rId3" imgW="596880" imgH="203040" progId="Equation.3">
                    <p:embed/>
                    <p:pic>
                      <p:nvPicPr>
                        <p:cNvPr id="9233" name="Object 14">
                          <a:extLst>
                            <a:ext uri="{FF2B5EF4-FFF2-40B4-BE49-F238E27FC236}">
                              <a16:creationId xmlns:a16="http://schemas.microsoft.com/office/drawing/2014/main" id="{381692F8-AE88-4B15-9A9E-EAE6BEC914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804"/>
                          <a:ext cx="72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9" name="Object 15">
            <a:extLst>
              <a:ext uri="{FF2B5EF4-FFF2-40B4-BE49-F238E27FC236}">
                <a16:creationId xmlns:a16="http://schemas.microsoft.com/office/drawing/2014/main" id="{0A71EFBE-B4A1-4C66-BABF-0AF8C6D76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0175" y="4137025"/>
          <a:ext cx="7493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5" imgW="368280" imgH="177480" progId="Equation.3">
                  <p:embed/>
                </p:oleObj>
              </mc:Choice>
              <mc:Fallback>
                <p:oleObj name="公式" r:id="rId5" imgW="368280" imgH="177480" progId="Equation.3">
                  <p:embed/>
                  <p:pic>
                    <p:nvPicPr>
                      <p:cNvPr id="26639" name="Object 15">
                        <a:extLst>
                          <a:ext uri="{FF2B5EF4-FFF2-40B4-BE49-F238E27FC236}">
                            <a16:creationId xmlns:a16="http://schemas.microsoft.com/office/drawing/2014/main" id="{0A71EFBE-B4A1-4C66-BABF-0AF8C6D76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4137025"/>
                        <a:ext cx="7493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>
            <a:extLst>
              <a:ext uri="{FF2B5EF4-FFF2-40B4-BE49-F238E27FC236}">
                <a16:creationId xmlns:a16="http://schemas.microsoft.com/office/drawing/2014/main" id="{8D91E2B8-357F-4FB6-B7F5-BB2C06DAE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25" y="3276600"/>
          <a:ext cx="7493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7" imgW="368280" imgH="177480" progId="Equation.3">
                  <p:embed/>
                </p:oleObj>
              </mc:Choice>
              <mc:Fallback>
                <p:oleObj name="公式" r:id="rId7" imgW="368280" imgH="177480" progId="Equation.3">
                  <p:embed/>
                  <p:pic>
                    <p:nvPicPr>
                      <p:cNvPr id="26640" name="Object 16">
                        <a:extLst>
                          <a:ext uri="{FF2B5EF4-FFF2-40B4-BE49-F238E27FC236}">
                            <a16:creationId xmlns:a16="http://schemas.microsoft.com/office/drawing/2014/main" id="{8D91E2B8-357F-4FB6-B7F5-BB2C06DAE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3276600"/>
                        <a:ext cx="7493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>
            <a:extLst>
              <a:ext uri="{FF2B5EF4-FFF2-40B4-BE49-F238E27FC236}">
                <a16:creationId xmlns:a16="http://schemas.microsoft.com/office/drawing/2014/main" id="{C633432C-E121-42EC-86A9-AEB38CE0C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0" y="3733800"/>
          <a:ext cx="3079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公式" r:id="rId9" imgW="152280" imgH="164880" progId="Equation.3">
                  <p:embed/>
                </p:oleObj>
              </mc:Choice>
              <mc:Fallback>
                <p:oleObj name="公式" r:id="rId9" imgW="152280" imgH="164880" progId="Equation.3">
                  <p:embed/>
                  <p:pic>
                    <p:nvPicPr>
                      <p:cNvPr id="26641" name="Object 17">
                        <a:extLst>
                          <a:ext uri="{FF2B5EF4-FFF2-40B4-BE49-F238E27FC236}">
                            <a16:creationId xmlns:a16="http://schemas.microsoft.com/office/drawing/2014/main" id="{C633432C-E121-42EC-86A9-AEB38CE0C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733800"/>
                        <a:ext cx="3079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>
            <a:extLst>
              <a:ext uri="{FF2B5EF4-FFF2-40B4-BE49-F238E27FC236}">
                <a16:creationId xmlns:a16="http://schemas.microsoft.com/office/drawing/2014/main" id="{8CFEC246-FBF1-444B-B47C-9D76ACF0C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9075" y="5153025"/>
          <a:ext cx="609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11" imgW="419040" imgH="228600" progId="Equation.3">
                  <p:embed/>
                </p:oleObj>
              </mc:Choice>
              <mc:Fallback>
                <p:oleObj name="公式" r:id="rId11" imgW="419040" imgH="228600" progId="Equation.3">
                  <p:embed/>
                  <p:pic>
                    <p:nvPicPr>
                      <p:cNvPr id="26642" name="Object 18">
                        <a:extLst>
                          <a:ext uri="{FF2B5EF4-FFF2-40B4-BE49-F238E27FC236}">
                            <a16:creationId xmlns:a16="http://schemas.microsoft.com/office/drawing/2014/main" id="{8CFEC246-FBF1-444B-B47C-9D76ACF0C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5153025"/>
                        <a:ext cx="609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>
            <a:extLst>
              <a:ext uri="{FF2B5EF4-FFF2-40B4-BE49-F238E27FC236}">
                <a16:creationId xmlns:a16="http://schemas.microsoft.com/office/drawing/2014/main" id="{F17DCEB3-FFA4-44F5-A78C-461A27E41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75" y="5153025"/>
          <a:ext cx="609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13" imgW="419040" imgH="228600" progId="Equation.3">
                  <p:embed/>
                </p:oleObj>
              </mc:Choice>
              <mc:Fallback>
                <p:oleObj name="公式" r:id="rId13" imgW="419040" imgH="228600" progId="Equation.3">
                  <p:embed/>
                  <p:pic>
                    <p:nvPicPr>
                      <p:cNvPr id="26643" name="Object 19">
                        <a:extLst>
                          <a:ext uri="{FF2B5EF4-FFF2-40B4-BE49-F238E27FC236}">
                            <a16:creationId xmlns:a16="http://schemas.microsoft.com/office/drawing/2014/main" id="{F17DCEB3-FFA4-44F5-A78C-461A27E413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5153025"/>
                        <a:ext cx="609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>
            <a:extLst>
              <a:ext uri="{FF2B5EF4-FFF2-40B4-BE49-F238E27FC236}">
                <a16:creationId xmlns:a16="http://schemas.microsoft.com/office/drawing/2014/main" id="{86165B9C-4CFD-461A-B454-5B8F62CA7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725" y="5111750"/>
          <a:ext cx="268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15" imgW="164880" imgH="228600" progId="Equation.3">
                  <p:embed/>
                </p:oleObj>
              </mc:Choice>
              <mc:Fallback>
                <p:oleObj name="公式" r:id="rId15" imgW="164880" imgH="228600" progId="Equation.3">
                  <p:embed/>
                  <p:pic>
                    <p:nvPicPr>
                      <p:cNvPr id="26644" name="Object 20">
                        <a:extLst>
                          <a:ext uri="{FF2B5EF4-FFF2-40B4-BE49-F238E27FC236}">
                            <a16:creationId xmlns:a16="http://schemas.microsoft.com/office/drawing/2014/main" id="{86165B9C-4CFD-461A-B454-5B8F62CA7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5111750"/>
                        <a:ext cx="2682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>
            <a:extLst>
              <a:ext uri="{FF2B5EF4-FFF2-40B4-BE49-F238E27FC236}">
                <a16:creationId xmlns:a16="http://schemas.microsoft.com/office/drawing/2014/main" id="{6303D855-02D1-49AB-8D0D-A477B3476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6550" y="4876800"/>
          <a:ext cx="228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17" imgW="139680" imgH="177480" progId="Equation.3">
                  <p:embed/>
                </p:oleObj>
              </mc:Choice>
              <mc:Fallback>
                <p:oleObj name="公式" r:id="rId17" imgW="139680" imgH="177480" progId="Equation.3">
                  <p:embed/>
                  <p:pic>
                    <p:nvPicPr>
                      <p:cNvPr id="26645" name="Object 21">
                        <a:extLst>
                          <a:ext uri="{FF2B5EF4-FFF2-40B4-BE49-F238E27FC236}">
                            <a16:creationId xmlns:a16="http://schemas.microsoft.com/office/drawing/2014/main" id="{6303D855-02D1-49AB-8D0D-A477B34767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4876800"/>
                        <a:ext cx="2286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>
            <a:extLst>
              <a:ext uri="{FF2B5EF4-FFF2-40B4-BE49-F238E27FC236}">
                <a16:creationId xmlns:a16="http://schemas.microsoft.com/office/drawing/2014/main" id="{0212A5D3-9971-472C-A7D1-FCB314C10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8350" y="4892675"/>
          <a:ext cx="228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19" imgW="139680" imgH="177480" progId="Equation.3">
                  <p:embed/>
                </p:oleObj>
              </mc:Choice>
              <mc:Fallback>
                <p:oleObj name="公式" r:id="rId19" imgW="139680" imgH="177480" progId="Equation.3">
                  <p:embed/>
                  <p:pic>
                    <p:nvPicPr>
                      <p:cNvPr id="26646" name="Object 22">
                        <a:extLst>
                          <a:ext uri="{FF2B5EF4-FFF2-40B4-BE49-F238E27FC236}">
                            <a16:creationId xmlns:a16="http://schemas.microsoft.com/office/drawing/2014/main" id="{0212A5D3-9971-472C-A7D1-FCB314C10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892675"/>
                        <a:ext cx="2286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9">
            <a:extLst>
              <a:ext uri="{FF2B5EF4-FFF2-40B4-BE49-F238E27FC236}">
                <a16:creationId xmlns:a16="http://schemas.microsoft.com/office/drawing/2014/main" id="{1ACEFB40-135A-4869-B4E9-8A33D8DFFCA3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2743200"/>
            <a:ext cx="3875087" cy="2819400"/>
            <a:chOff x="2791" y="1728"/>
            <a:chExt cx="2441" cy="1776"/>
          </a:xfrm>
        </p:grpSpPr>
        <p:sp>
          <p:nvSpPr>
            <p:cNvPr id="9248" name="Line 6">
              <a:extLst>
                <a:ext uri="{FF2B5EF4-FFF2-40B4-BE49-F238E27FC236}">
                  <a16:creationId xmlns:a16="http://schemas.microsoft.com/office/drawing/2014/main" id="{2B0B4677-8118-405F-BA9D-BAAF12CA9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" y="3264"/>
              <a:ext cx="23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Line 7">
              <a:extLst>
                <a:ext uri="{FF2B5EF4-FFF2-40B4-BE49-F238E27FC236}">
                  <a16:creationId xmlns:a16="http://schemas.microsoft.com/office/drawing/2014/main" id="{E296F584-1850-45A9-BEBF-DACAA660E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6" y="1920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230" name="Object 23">
              <a:extLst>
                <a:ext uri="{FF2B5EF4-FFF2-40B4-BE49-F238E27FC236}">
                  <a16:creationId xmlns:a16="http://schemas.microsoft.com/office/drawing/2014/main" id="{24258660-2E79-40DC-8A03-95CA5929FA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60" y="3312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公式" r:id="rId20" imgW="126720" imgH="139680" progId="Equation.3">
                    <p:embed/>
                  </p:oleObj>
                </mc:Choice>
                <mc:Fallback>
                  <p:oleObj name="公式" r:id="rId20" imgW="126720" imgH="139680" progId="Equation.3">
                    <p:embed/>
                    <p:pic>
                      <p:nvPicPr>
                        <p:cNvPr id="9230" name="Object 23">
                          <a:extLst>
                            <a:ext uri="{FF2B5EF4-FFF2-40B4-BE49-F238E27FC236}">
                              <a16:creationId xmlns:a16="http://schemas.microsoft.com/office/drawing/2014/main" id="{24258660-2E79-40DC-8A03-95CA5929FA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" y="3312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24">
              <a:extLst>
                <a:ext uri="{FF2B5EF4-FFF2-40B4-BE49-F238E27FC236}">
                  <a16:creationId xmlns:a16="http://schemas.microsoft.com/office/drawing/2014/main" id="{DDF3CEFF-C42A-44AD-8A2C-2A1690FFBD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0" y="1728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公式" r:id="rId22" imgW="139680" imgH="164880" progId="Equation.3">
                    <p:embed/>
                  </p:oleObj>
                </mc:Choice>
                <mc:Fallback>
                  <p:oleObj name="公式" r:id="rId22" imgW="139680" imgH="164880" progId="Equation.3">
                    <p:embed/>
                    <p:pic>
                      <p:nvPicPr>
                        <p:cNvPr id="9231" name="Object 24">
                          <a:extLst>
                            <a:ext uri="{FF2B5EF4-FFF2-40B4-BE49-F238E27FC236}">
                              <a16:creationId xmlns:a16="http://schemas.microsoft.com/office/drawing/2014/main" id="{DDF3CEFF-C42A-44AD-8A2C-2A1690FFBD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1728"/>
                          <a:ext cx="1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26">
              <a:extLst>
                <a:ext uri="{FF2B5EF4-FFF2-40B4-BE49-F238E27FC236}">
                  <a16:creationId xmlns:a16="http://schemas.microsoft.com/office/drawing/2014/main" id="{79F4763F-718A-488B-A75E-31C828FF6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1" y="3312"/>
            <a:ext cx="15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公式" r:id="rId24" imgW="228600" imgH="253800" progId="Equation.3">
                    <p:embed/>
                  </p:oleObj>
                </mc:Choice>
                <mc:Fallback>
                  <p:oleObj name="公式" r:id="rId24" imgW="228600" imgH="253800" progId="Equation.3">
                    <p:embed/>
                    <p:pic>
                      <p:nvPicPr>
                        <p:cNvPr id="9232" name="Object 26">
                          <a:extLst>
                            <a:ext uri="{FF2B5EF4-FFF2-40B4-BE49-F238E27FC236}">
                              <a16:creationId xmlns:a16="http://schemas.microsoft.com/office/drawing/2014/main" id="{79F4763F-718A-488B-A75E-31C828FF6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1" y="3312"/>
                          <a:ext cx="15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1" name="Line 27">
            <a:extLst>
              <a:ext uri="{FF2B5EF4-FFF2-40B4-BE49-F238E27FC236}">
                <a16:creationId xmlns:a16="http://schemas.microsoft.com/office/drawing/2014/main" id="{D696620A-CCC2-46F8-A964-0942258D2A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3875" y="3505200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>
            <a:extLst>
              <a:ext uri="{FF2B5EF4-FFF2-40B4-BE49-F238E27FC236}">
                <a16:creationId xmlns:a16="http://schemas.microsoft.com/office/drawing/2014/main" id="{4F7AE92B-2C3F-4C64-A7B1-9D7B457D75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5475" y="3505200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29">
            <a:extLst>
              <a:ext uri="{FF2B5EF4-FFF2-40B4-BE49-F238E27FC236}">
                <a16:creationId xmlns:a16="http://schemas.microsoft.com/office/drawing/2014/main" id="{D8E51CEE-23C6-4436-9B46-88F3470ED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75" y="39624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59" name="Object 35">
            <a:extLst>
              <a:ext uri="{FF2B5EF4-FFF2-40B4-BE49-F238E27FC236}">
                <a16:creationId xmlns:a16="http://schemas.microsoft.com/office/drawing/2014/main" id="{DFE482B2-D9DA-46C1-BF74-C741BD70A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438" y="3048000"/>
          <a:ext cx="3100387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26" imgW="3492360" imgH="2768400" progId="Equation.3">
                  <p:embed/>
                </p:oleObj>
              </mc:Choice>
              <mc:Fallback>
                <p:oleObj name="公式" r:id="rId26" imgW="3492360" imgH="2768400" progId="Equation.3">
                  <p:embed/>
                  <p:pic>
                    <p:nvPicPr>
                      <p:cNvPr id="26659" name="Object 35">
                        <a:extLst>
                          <a:ext uri="{FF2B5EF4-FFF2-40B4-BE49-F238E27FC236}">
                            <a16:creationId xmlns:a16="http://schemas.microsoft.com/office/drawing/2014/main" id="{DFE482B2-D9DA-46C1-BF74-C741BD70A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048000"/>
                        <a:ext cx="3100387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Text Box 36">
            <a:extLst>
              <a:ext uri="{FF2B5EF4-FFF2-40B4-BE49-F238E27FC236}">
                <a16:creationId xmlns:a16="http://schemas.microsoft.com/office/drawing/2014/main" id="{545BB9EF-BAEB-4094-8EF5-7CE06739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9096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注意：</a:t>
            </a:r>
          </a:p>
        </p:txBody>
      </p:sp>
      <p:graphicFrame>
        <p:nvGraphicFramePr>
          <p:cNvPr id="26661" name="Object 37">
            <a:extLst>
              <a:ext uri="{FF2B5EF4-FFF2-40B4-BE49-F238E27FC236}">
                <a16:creationId xmlns:a16="http://schemas.microsoft.com/office/drawing/2014/main" id="{FC691B89-05AC-41DB-B28D-FB4BD7A9C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971550"/>
          <a:ext cx="6629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28" imgW="6806880" imgH="469800" progId="Equation.3">
                  <p:embed/>
                </p:oleObj>
              </mc:Choice>
              <mc:Fallback>
                <p:oleObj name="公式" r:id="rId28" imgW="6806880" imgH="469800" progId="Equation.3">
                  <p:embed/>
                  <p:pic>
                    <p:nvPicPr>
                      <p:cNvPr id="26661" name="Object 37">
                        <a:extLst>
                          <a:ext uri="{FF2B5EF4-FFF2-40B4-BE49-F238E27FC236}">
                            <a16:creationId xmlns:a16="http://schemas.microsoft.com/office/drawing/2014/main" id="{FC691B89-05AC-41DB-B28D-FB4BD7A9C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971550"/>
                        <a:ext cx="6629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Object 38">
            <a:extLst>
              <a:ext uri="{FF2B5EF4-FFF2-40B4-BE49-F238E27FC236}">
                <a16:creationId xmlns:a16="http://schemas.microsoft.com/office/drawing/2014/main" id="{05BA5C4E-FC78-4A0F-80E9-8081E951B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6413" y="1658938"/>
          <a:ext cx="45958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30" imgW="4635360" imgH="419040" progId="Equation.3">
                  <p:embed/>
                </p:oleObj>
              </mc:Choice>
              <mc:Fallback>
                <p:oleObj name="公式" r:id="rId30" imgW="4635360" imgH="419040" progId="Equation.3">
                  <p:embed/>
                  <p:pic>
                    <p:nvPicPr>
                      <p:cNvPr id="26662" name="Object 38">
                        <a:extLst>
                          <a:ext uri="{FF2B5EF4-FFF2-40B4-BE49-F238E27FC236}">
                            <a16:creationId xmlns:a16="http://schemas.microsoft.com/office/drawing/2014/main" id="{05BA5C4E-FC78-4A0F-80E9-8081E951B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658938"/>
                        <a:ext cx="45958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6" name="Oval 42">
            <a:extLst>
              <a:ext uri="{FF2B5EF4-FFF2-40B4-BE49-F238E27FC236}">
                <a16:creationId xmlns:a16="http://schemas.microsoft.com/office/drawing/2014/main" id="{E792DD54-DD1D-4FE3-85DF-6829AD3D3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39052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67" name="Rectangle 43">
            <a:extLst>
              <a:ext uri="{FF2B5EF4-FFF2-40B4-BE49-F238E27FC236}">
                <a16:creationId xmlns:a16="http://schemas.microsoft.com/office/drawing/2014/main" id="{05E5C8F9-FE8F-419E-80EF-3371D873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3524250"/>
            <a:ext cx="1333500" cy="81915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68" name="Object 44">
            <a:extLst>
              <a:ext uri="{FF2B5EF4-FFF2-40B4-BE49-F238E27FC236}">
                <a16:creationId xmlns:a16="http://schemas.microsoft.com/office/drawing/2014/main" id="{79900DFF-9280-49EF-8CD3-44D04621A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715000"/>
          <a:ext cx="46926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32" imgW="4991040" imgH="444240" progId="Equation.3">
                  <p:embed/>
                </p:oleObj>
              </mc:Choice>
              <mc:Fallback>
                <p:oleObj name="公式" r:id="rId32" imgW="4991040" imgH="444240" progId="Equation.3">
                  <p:embed/>
                  <p:pic>
                    <p:nvPicPr>
                      <p:cNvPr id="26668" name="Object 44">
                        <a:extLst>
                          <a:ext uri="{FF2B5EF4-FFF2-40B4-BE49-F238E27FC236}">
                            <a16:creationId xmlns:a16="http://schemas.microsoft.com/office/drawing/2014/main" id="{79900DFF-9280-49EF-8CD3-44D04621A8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715000"/>
                        <a:ext cx="46926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9" grpId="0" animBg="1"/>
      <p:bldP spid="26628" grpId="0" autoUpdateAnimBg="0"/>
      <p:bldP spid="26666" grpId="0" animBg="1"/>
      <p:bldP spid="266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2">
            <a:extLst>
              <a:ext uri="{FF2B5EF4-FFF2-40B4-BE49-F238E27FC236}">
                <a16:creationId xmlns:a16="http://schemas.microsoft.com/office/drawing/2014/main" id="{C6A7FF43-3951-47E2-8C03-57AD0E23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763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C87FAEFD-FBC0-48DD-ACB5-525481758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9888" y="647700"/>
          <a:ext cx="308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公式" r:id="rId3" imgW="3085920" imgH="952200" progId="Equation.3">
                  <p:embed/>
                </p:oleObj>
              </mc:Choice>
              <mc:Fallback>
                <p:oleObj name="公式" r:id="rId3" imgW="3085920" imgH="952200" progId="Equation.3">
                  <p:embed/>
                  <p:pic>
                    <p:nvPicPr>
                      <p:cNvPr id="10242" name="Object 3">
                        <a:extLst>
                          <a:ext uri="{FF2B5EF4-FFF2-40B4-BE49-F238E27FC236}">
                            <a16:creationId xmlns:a16="http://schemas.microsoft.com/office/drawing/2014/main" id="{C87FAEFD-FBC0-48DD-ACB5-525481758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647700"/>
                        <a:ext cx="308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1F94E6F7-EA43-4AC1-89FB-C51C93A2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8446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19288318-2F04-4535-A387-58BB733B4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3198813"/>
          <a:ext cx="58340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2286000" imgH="482400" progId="Equation.DSMT4">
                  <p:embed/>
                </p:oleObj>
              </mc:Choice>
              <mc:Fallback>
                <p:oleObj name="Equation" r:id="rId5" imgW="2286000" imgH="482400" progId="Equation.DSMT4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19288318-2F04-4535-A387-58BB733B45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198813"/>
                        <a:ext cx="5834062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66940BF0-6B48-4E88-A364-A78568F14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3525" y="2652713"/>
          <a:ext cx="1646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30726" name="Object 6">
                        <a:extLst>
                          <a:ext uri="{FF2B5EF4-FFF2-40B4-BE49-F238E27FC236}">
                            <a16:creationId xmlns:a16="http://schemas.microsoft.com/office/drawing/2014/main" id="{66940BF0-6B48-4E88-A364-A78568F14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652713"/>
                        <a:ext cx="16462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62DEB28D-7CC7-456D-9290-73CFE8D1B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2659063"/>
          <a:ext cx="9763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9" imgW="406080" imgH="203040" progId="Equation.3">
                  <p:embed/>
                </p:oleObj>
              </mc:Choice>
              <mc:Fallback>
                <p:oleObj name="公式" r:id="rId9" imgW="406080" imgH="203040" progId="Equation.3">
                  <p:embed/>
                  <p:pic>
                    <p:nvPicPr>
                      <p:cNvPr id="30727" name="Object 7">
                        <a:extLst>
                          <a:ext uri="{FF2B5EF4-FFF2-40B4-BE49-F238E27FC236}">
                            <a16:creationId xmlns:a16="http://schemas.microsoft.com/office/drawing/2014/main" id="{62DEB28D-7CC7-456D-9290-73CFE8D1B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2659063"/>
                        <a:ext cx="9763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D8ECC103-0DDD-4855-8E80-1F6F2C043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2605088"/>
          <a:ext cx="2963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1" imgW="1193760" imgH="253800" progId="Equation.DSMT4">
                  <p:embed/>
                </p:oleObj>
              </mc:Choice>
              <mc:Fallback>
                <p:oleObj name="Equation" r:id="rId11" imgW="1193760" imgH="253800" progId="Equation.DSMT4">
                  <p:embed/>
                  <p:pic>
                    <p:nvPicPr>
                      <p:cNvPr id="30728" name="Object 8">
                        <a:extLst>
                          <a:ext uri="{FF2B5EF4-FFF2-40B4-BE49-F238E27FC236}">
                            <a16:creationId xmlns:a16="http://schemas.microsoft.com/office/drawing/2014/main" id="{D8ECC103-0DDD-4855-8E80-1F6F2C043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605088"/>
                        <a:ext cx="29638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>
            <a:extLst>
              <a:ext uri="{FF2B5EF4-FFF2-40B4-BE49-F238E27FC236}">
                <a16:creationId xmlns:a16="http://schemas.microsoft.com/office/drawing/2014/main" id="{2A764CE5-E021-4FE6-8627-D7B348BB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838325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函数在点</a:t>
            </a:r>
            <a:r>
              <a:rPr lang="en-US" altLang="zh-CN" sz="2800" b="1" i="1"/>
              <a:t>x</a:t>
            </a:r>
            <a:r>
              <a:rPr lang="en-US" altLang="zh-CN" sz="2800" b="1"/>
              <a:t>=1</a:t>
            </a:r>
            <a:r>
              <a:rPr lang="zh-CN" altLang="en-US" sz="2800" b="1"/>
              <a:t>处没有定义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30736" name="Object 16">
            <a:extLst>
              <a:ext uri="{FF2B5EF4-FFF2-40B4-BE49-F238E27FC236}">
                <a16:creationId xmlns:a16="http://schemas.microsoft.com/office/drawing/2014/main" id="{ED5E449D-F2CC-4AEF-A30E-21FDFA44E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405313"/>
          <a:ext cx="259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公式" r:id="rId13" imgW="2590560" imgH="952200" progId="Equation.3">
                  <p:embed/>
                </p:oleObj>
              </mc:Choice>
              <mc:Fallback>
                <p:oleObj name="公式" r:id="rId13" imgW="2590560" imgH="952200" progId="Equation.3">
                  <p:embed/>
                  <p:pic>
                    <p:nvPicPr>
                      <p:cNvPr id="30736" name="Object 16">
                        <a:extLst>
                          <a:ext uri="{FF2B5EF4-FFF2-40B4-BE49-F238E27FC236}">
                            <a16:creationId xmlns:a16="http://schemas.microsoft.com/office/drawing/2014/main" id="{ED5E449D-F2CC-4AEF-A30E-21FDFA44E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405313"/>
                        <a:ext cx="2590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8F6116-9D55-4DFF-A962-BFB49E659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619375"/>
            <a:ext cx="531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取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  <p:bldP spid="30732" grpId="0" autoUpdateAnimBg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Text Box 2">
            <a:extLst>
              <a:ext uri="{FF2B5EF4-FFF2-40B4-BE49-F238E27FC236}">
                <a16:creationId xmlns:a16="http://schemas.microsoft.com/office/drawing/2014/main" id="{457386BD-F690-463A-84E9-D8AB5C6F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812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F55AE1A7-B86E-449D-A8B1-07F322658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5191125"/>
          <a:ext cx="24765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公式" r:id="rId3" imgW="2476440" imgH="634680" progId="Equation.3">
                  <p:embed/>
                </p:oleObj>
              </mc:Choice>
              <mc:Fallback>
                <p:oleObj name="公式" r:id="rId3" imgW="2476440" imgH="634680" progId="Equation.3">
                  <p:embed/>
                  <p:pic>
                    <p:nvPicPr>
                      <p:cNvPr id="74755" name="Object 3">
                        <a:extLst>
                          <a:ext uri="{FF2B5EF4-FFF2-40B4-BE49-F238E27FC236}">
                            <a16:creationId xmlns:a16="http://schemas.microsoft.com/office/drawing/2014/main" id="{F55AE1A7-B86E-449D-A8B1-07F322658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191125"/>
                        <a:ext cx="24765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>
            <a:extLst>
              <a:ext uri="{FF2B5EF4-FFF2-40B4-BE49-F238E27FC236}">
                <a16:creationId xmlns:a16="http://schemas.microsoft.com/office/drawing/2014/main" id="{823270A7-97B5-4C2A-BD88-F48E12819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03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F371E40D-BA04-46F8-9617-D70AA0604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1825625"/>
          <a:ext cx="37068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5" imgW="3924000" imgH="533160" progId="Equation.3">
                  <p:embed/>
                </p:oleObj>
              </mc:Choice>
              <mc:Fallback>
                <p:oleObj name="公式" r:id="rId5" imgW="3924000" imgH="533160" progId="Equation.3">
                  <p:embed/>
                  <p:pic>
                    <p:nvPicPr>
                      <p:cNvPr id="74757" name="Object 5">
                        <a:extLst>
                          <a:ext uri="{FF2B5EF4-FFF2-40B4-BE49-F238E27FC236}">
                            <a16:creationId xmlns:a16="http://schemas.microsoft.com/office/drawing/2014/main" id="{F371E40D-BA04-46F8-9617-D70AA0604F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25625"/>
                        <a:ext cx="37068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4A3C3461-4CFC-4688-A94E-E22B1033F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738438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7" imgW="1650960" imgH="444240" progId="Equation.3">
                  <p:embed/>
                </p:oleObj>
              </mc:Choice>
              <mc:Fallback>
                <p:oleObj name="公式" r:id="rId7" imgW="1650960" imgH="444240" progId="Equation.3">
                  <p:embed/>
                  <p:pic>
                    <p:nvPicPr>
                      <p:cNvPr id="74758" name="Object 6">
                        <a:extLst>
                          <a:ext uri="{FF2B5EF4-FFF2-40B4-BE49-F238E27FC236}">
                            <a16:creationId xmlns:a16="http://schemas.microsoft.com/office/drawing/2014/main" id="{4A3C3461-4CFC-4688-A94E-E22B1033F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38438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>
            <a:extLst>
              <a:ext uri="{FF2B5EF4-FFF2-40B4-BE49-F238E27FC236}">
                <a16:creationId xmlns:a16="http://schemas.microsoft.com/office/drawing/2014/main" id="{C3E6AF9D-FCFF-4D14-A5CF-1F0057FB5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1125" y="3552825"/>
          <a:ext cx="3095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9" imgW="3390840" imgH="495000" progId="Equation.3">
                  <p:embed/>
                </p:oleObj>
              </mc:Choice>
              <mc:Fallback>
                <p:oleObj name="公式" r:id="rId9" imgW="3390840" imgH="495000" progId="Equation.3">
                  <p:embed/>
                  <p:pic>
                    <p:nvPicPr>
                      <p:cNvPr id="74759" name="Object 7">
                        <a:extLst>
                          <a:ext uri="{FF2B5EF4-FFF2-40B4-BE49-F238E27FC236}">
                            <a16:creationId xmlns:a16="http://schemas.microsoft.com/office/drawing/2014/main" id="{C3E6AF9D-FCFF-4D14-A5CF-1F0057FB5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3552825"/>
                        <a:ext cx="3095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>
            <a:extLst>
              <a:ext uri="{FF2B5EF4-FFF2-40B4-BE49-F238E27FC236}">
                <a16:creationId xmlns:a16="http://schemas.microsoft.com/office/drawing/2014/main" id="{0CCDD7ED-414A-4706-B97C-B5318DBD1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376738"/>
          <a:ext cx="2836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11" imgW="3111480" imgH="482400" progId="Equation.3">
                  <p:embed/>
                </p:oleObj>
              </mc:Choice>
              <mc:Fallback>
                <p:oleObj name="公式" r:id="rId11" imgW="3111480" imgH="482400" progId="Equation.3">
                  <p:embed/>
                  <p:pic>
                    <p:nvPicPr>
                      <p:cNvPr id="74760" name="Object 8">
                        <a:extLst>
                          <a:ext uri="{FF2B5EF4-FFF2-40B4-BE49-F238E27FC236}">
                            <a16:creationId xmlns:a16="http://schemas.microsoft.com/office/drawing/2014/main" id="{0CCDD7ED-414A-4706-B97C-B5318DBD1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376738"/>
                        <a:ext cx="28368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>
            <a:extLst>
              <a:ext uri="{FF2B5EF4-FFF2-40B4-BE49-F238E27FC236}">
                <a16:creationId xmlns:a16="http://schemas.microsoft.com/office/drawing/2014/main" id="{300DA7E1-334E-4651-9349-1256B2D4E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5575" y="1557338"/>
          <a:ext cx="19081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13" imgW="2019240" imgH="1091880" progId="Equation.3">
                  <p:embed/>
                </p:oleObj>
              </mc:Choice>
              <mc:Fallback>
                <p:oleObj name="公式" r:id="rId13" imgW="2019240" imgH="1091880" progId="Equation.3">
                  <p:embed/>
                  <p:pic>
                    <p:nvPicPr>
                      <p:cNvPr id="74761" name="Object 9">
                        <a:extLst>
                          <a:ext uri="{FF2B5EF4-FFF2-40B4-BE49-F238E27FC236}">
                            <a16:creationId xmlns:a16="http://schemas.microsoft.com/office/drawing/2014/main" id="{300DA7E1-334E-4651-9349-1256B2D4E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1557338"/>
                        <a:ext cx="19081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>
            <a:extLst>
              <a:ext uri="{FF2B5EF4-FFF2-40B4-BE49-F238E27FC236}">
                <a16:creationId xmlns:a16="http://schemas.microsoft.com/office/drawing/2014/main" id="{4A26EE34-CA58-41C5-B2B5-5A1A4ABFD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3650" y="2708275"/>
          <a:ext cx="2916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15" imgW="3085920" imgH="482400" progId="Equation.3">
                  <p:embed/>
                </p:oleObj>
              </mc:Choice>
              <mc:Fallback>
                <p:oleObj name="公式" r:id="rId15" imgW="3085920" imgH="482400" progId="Equation.3">
                  <p:embed/>
                  <p:pic>
                    <p:nvPicPr>
                      <p:cNvPr id="74762" name="Object 10">
                        <a:extLst>
                          <a:ext uri="{FF2B5EF4-FFF2-40B4-BE49-F238E27FC236}">
                            <a16:creationId xmlns:a16="http://schemas.microsoft.com/office/drawing/2014/main" id="{4A26EE34-CA58-41C5-B2B5-5A1A4ABFD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708275"/>
                        <a:ext cx="2916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>
            <a:extLst>
              <a:ext uri="{FF2B5EF4-FFF2-40B4-BE49-F238E27FC236}">
                <a16:creationId xmlns:a16="http://schemas.microsoft.com/office/drawing/2014/main" id="{2887B10F-E7D0-40F3-AF29-97EEC3A2F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050" y="4357688"/>
          <a:ext cx="2924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17" imgW="3098520" imgH="533160" progId="Equation.3">
                  <p:embed/>
                </p:oleObj>
              </mc:Choice>
              <mc:Fallback>
                <p:oleObj name="公式" r:id="rId17" imgW="3098520" imgH="533160" progId="Equation.3">
                  <p:embed/>
                  <p:pic>
                    <p:nvPicPr>
                      <p:cNvPr id="74763" name="Object 11">
                        <a:extLst>
                          <a:ext uri="{FF2B5EF4-FFF2-40B4-BE49-F238E27FC236}">
                            <a16:creationId xmlns:a16="http://schemas.microsoft.com/office/drawing/2014/main" id="{2887B10F-E7D0-40F3-AF29-97EEC3A2F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357688"/>
                        <a:ext cx="29241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>
            <a:extLst>
              <a:ext uri="{FF2B5EF4-FFF2-40B4-BE49-F238E27FC236}">
                <a16:creationId xmlns:a16="http://schemas.microsoft.com/office/drawing/2014/main" id="{D25841B6-74AA-4DFE-AB2F-2F55E6B56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9950" y="1597025"/>
          <a:ext cx="15128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19" imgW="1600200" imgH="1041120" progId="Equation.3">
                  <p:embed/>
                </p:oleObj>
              </mc:Choice>
              <mc:Fallback>
                <p:oleObj name="公式" r:id="rId19" imgW="1600200" imgH="1041120" progId="Equation.3">
                  <p:embed/>
                  <p:pic>
                    <p:nvPicPr>
                      <p:cNvPr id="74764" name="Object 12">
                        <a:extLst>
                          <a:ext uri="{FF2B5EF4-FFF2-40B4-BE49-F238E27FC236}">
                            <a16:creationId xmlns:a16="http://schemas.microsoft.com/office/drawing/2014/main" id="{D25841B6-74AA-4DFE-AB2F-2F55E6B56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1597025"/>
                        <a:ext cx="151288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>
            <a:extLst>
              <a:ext uri="{FF2B5EF4-FFF2-40B4-BE49-F238E27FC236}">
                <a16:creationId xmlns:a16="http://schemas.microsoft.com/office/drawing/2014/main" id="{58D4BA4E-53EE-4F94-A0E9-D024CA56E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625" y="3441700"/>
          <a:ext cx="42338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21" imgW="1777680" imgH="266400" progId="Equation.DSMT4">
                  <p:embed/>
                </p:oleObj>
              </mc:Choice>
              <mc:Fallback>
                <p:oleObj name="Equation" r:id="rId21" imgW="1777680" imgH="266400" progId="Equation.DSMT4">
                  <p:embed/>
                  <p:pic>
                    <p:nvPicPr>
                      <p:cNvPr id="74765" name="Object 13">
                        <a:extLst>
                          <a:ext uri="{FF2B5EF4-FFF2-40B4-BE49-F238E27FC236}">
                            <a16:creationId xmlns:a16="http://schemas.microsoft.com/office/drawing/2014/main" id="{58D4BA4E-53EE-4F94-A0E9-D024CA56E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3441700"/>
                        <a:ext cx="42338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4">
            <a:extLst>
              <a:ext uri="{FF2B5EF4-FFF2-40B4-BE49-F238E27FC236}">
                <a16:creationId xmlns:a16="http://schemas.microsoft.com/office/drawing/2014/main" id="{59E6AFC2-07EC-4FD6-920F-ECBFDDEC5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850900"/>
          <a:ext cx="4749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23" imgW="4749480" imgH="634680" progId="Equation.3">
                  <p:embed/>
                </p:oleObj>
              </mc:Choice>
              <mc:Fallback>
                <p:oleObj name="公式" r:id="rId23" imgW="4749480" imgH="634680" progId="Equation.3">
                  <p:embed/>
                  <p:pic>
                    <p:nvPicPr>
                      <p:cNvPr id="11276" name="Object 14">
                        <a:extLst>
                          <a:ext uri="{FF2B5EF4-FFF2-40B4-BE49-F238E27FC236}">
                            <a16:creationId xmlns:a16="http://schemas.microsoft.com/office/drawing/2014/main" id="{59E6AFC2-07EC-4FD6-920F-ECBFDDEC5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850900"/>
                        <a:ext cx="4749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Text Box 4">
            <a:extLst>
              <a:ext uri="{FF2B5EF4-FFF2-40B4-BE49-F238E27FC236}">
                <a16:creationId xmlns:a16="http://schemas.microsoft.com/office/drawing/2014/main" id="{3F5267CF-20CA-4B54-9636-03A4B771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909638"/>
            <a:ext cx="2819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单侧极限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82D49F5F-0D38-457C-820F-2EE181D13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6097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BC8EB788-A46B-4CFF-8444-0F621681E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8" y="2105025"/>
          <a:ext cx="4114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公式" r:id="rId3" imgW="4114800" imgH="1752480" progId="Equation.3">
                  <p:embed/>
                </p:oleObj>
              </mc:Choice>
              <mc:Fallback>
                <p:oleObj name="公式" r:id="rId3" imgW="4114800" imgH="1752480" progId="Equation.3">
                  <p:embed/>
                  <p:pic>
                    <p:nvPicPr>
                      <p:cNvPr id="31750" name="Object 6">
                        <a:extLst>
                          <a:ext uri="{FF2B5EF4-FFF2-40B4-BE49-F238E27FC236}">
                            <a16:creationId xmlns:a16="http://schemas.microsoft.com/office/drawing/2014/main" id="{BC8EB788-A46B-4CFF-8444-0F621681E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2105025"/>
                        <a:ext cx="4114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>
            <a:extLst>
              <a:ext uri="{FF2B5EF4-FFF2-40B4-BE49-F238E27FC236}">
                <a16:creationId xmlns:a16="http://schemas.microsoft.com/office/drawing/2014/main" id="{3318E15D-14C8-4FAA-A8F5-728307A32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3971925"/>
          <a:ext cx="5818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5" imgW="5816520" imgH="457200" progId="Equation.3">
                  <p:embed/>
                </p:oleObj>
              </mc:Choice>
              <mc:Fallback>
                <p:oleObj name="公式" r:id="rId5" imgW="5816520" imgH="457200" progId="Equation.3">
                  <p:embed/>
                  <p:pic>
                    <p:nvPicPr>
                      <p:cNvPr id="31763" name="Object 19">
                        <a:extLst>
                          <a:ext uri="{FF2B5EF4-FFF2-40B4-BE49-F238E27FC236}">
                            <a16:creationId xmlns:a16="http://schemas.microsoft.com/office/drawing/2014/main" id="{3318E15D-14C8-4FAA-A8F5-728307A32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971925"/>
                        <a:ext cx="5818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>
            <a:extLst>
              <a:ext uri="{FF2B5EF4-FFF2-40B4-BE49-F238E27FC236}">
                <a16:creationId xmlns:a16="http://schemas.microsoft.com/office/drawing/2014/main" id="{ECEEE812-A990-4D65-9FC0-6D2084BFA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863" y="4643438"/>
          <a:ext cx="341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7" imgW="3416040" imgH="469800" progId="Equation.3">
                  <p:embed/>
                </p:oleObj>
              </mc:Choice>
              <mc:Fallback>
                <p:oleObj name="公式" r:id="rId7" imgW="3416040" imgH="469800" progId="Equation.3">
                  <p:embed/>
                  <p:pic>
                    <p:nvPicPr>
                      <p:cNvPr id="31765" name="Object 21">
                        <a:extLst>
                          <a:ext uri="{FF2B5EF4-FFF2-40B4-BE49-F238E27FC236}">
                            <a16:creationId xmlns:a16="http://schemas.microsoft.com/office/drawing/2014/main" id="{ECEEE812-A990-4D65-9FC0-6D2084BFA6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4643438"/>
                        <a:ext cx="341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>
            <a:extLst>
              <a:ext uri="{FF2B5EF4-FFF2-40B4-BE49-F238E27FC236}">
                <a16:creationId xmlns:a16="http://schemas.microsoft.com/office/drawing/2014/main" id="{408011E4-9C42-4F37-9E85-60234E46B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4648200"/>
          <a:ext cx="260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9" imgW="2603160" imgH="469800" progId="Equation.DSMT4">
                  <p:embed/>
                </p:oleObj>
              </mc:Choice>
              <mc:Fallback>
                <p:oleObj name="Equation" r:id="rId9" imgW="2603160" imgH="469800" progId="Equation.DSMT4">
                  <p:embed/>
                  <p:pic>
                    <p:nvPicPr>
                      <p:cNvPr id="31766" name="Object 22">
                        <a:extLst>
                          <a:ext uri="{FF2B5EF4-FFF2-40B4-BE49-F238E27FC236}">
                            <a16:creationId xmlns:a16="http://schemas.microsoft.com/office/drawing/2014/main" id="{408011E4-9C42-4F37-9E85-60234E46B6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4648200"/>
                        <a:ext cx="2603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>
            <a:extLst>
              <a:ext uri="{FF2B5EF4-FFF2-40B4-BE49-F238E27FC236}">
                <a16:creationId xmlns:a16="http://schemas.microsoft.com/office/drawing/2014/main" id="{E2BE24F8-7A14-4F9C-9D1F-EAC471426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863" y="5316538"/>
          <a:ext cx="341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11" imgW="3416040" imgH="469800" progId="Equation.3">
                  <p:embed/>
                </p:oleObj>
              </mc:Choice>
              <mc:Fallback>
                <p:oleObj name="公式" r:id="rId11" imgW="3416040" imgH="469800" progId="Equation.3">
                  <p:embed/>
                  <p:pic>
                    <p:nvPicPr>
                      <p:cNvPr id="31767" name="Object 23">
                        <a:extLst>
                          <a:ext uri="{FF2B5EF4-FFF2-40B4-BE49-F238E27FC236}">
                            <a16:creationId xmlns:a16="http://schemas.microsoft.com/office/drawing/2014/main" id="{E2BE24F8-7A14-4F9C-9D1F-EAC471426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316538"/>
                        <a:ext cx="341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8" name="Object 24">
            <a:extLst>
              <a:ext uri="{FF2B5EF4-FFF2-40B4-BE49-F238E27FC236}">
                <a16:creationId xmlns:a16="http://schemas.microsoft.com/office/drawing/2014/main" id="{631192FE-1FC6-4F20-92C3-37CD1A481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5316538"/>
          <a:ext cx="261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13" imgW="2616120" imgH="469800" progId="Equation.3">
                  <p:embed/>
                </p:oleObj>
              </mc:Choice>
              <mc:Fallback>
                <p:oleObj name="公式" r:id="rId13" imgW="2616120" imgH="469800" progId="Equation.3">
                  <p:embed/>
                  <p:pic>
                    <p:nvPicPr>
                      <p:cNvPr id="31768" name="Object 24">
                        <a:extLst>
                          <a:ext uri="{FF2B5EF4-FFF2-40B4-BE49-F238E27FC236}">
                            <a16:creationId xmlns:a16="http://schemas.microsoft.com/office/drawing/2014/main" id="{631192FE-1FC6-4F20-92C3-37CD1A481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5316538"/>
                        <a:ext cx="261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>
            <a:extLst>
              <a:ext uri="{FF2B5EF4-FFF2-40B4-BE49-F238E27FC236}">
                <a16:creationId xmlns:a16="http://schemas.microsoft.com/office/drawing/2014/main" id="{54E21C9A-DBCC-4A61-A1BC-659EF43B072B}"/>
              </a:ext>
            </a:extLst>
          </p:cNvPr>
          <p:cNvGrpSpPr>
            <a:grpSpLocks/>
          </p:cNvGrpSpPr>
          <p:nvPr/>
        </p:nvGrpSpPr>
        <p:grpSpPr bwMode="auto">
          <a:xfrm>
            <a:off x="5624513" y="1519238"/>
            <a:ext cx="2995612" cy="2181225"/>
            <a:chOff x="3552" y="1008"/>
            <a:chExt cx="1887" cy="1374"/>
          </a:xfrm>
        </p:grpSpPr>
        <p:grpSp>
          <p:nvGrpSpPr>
            <p:cNvPr id="12306" name="Group 20">
              <a:extLst>
                <a:ext uri="{FF2B5EF4-FFF2-40B4-BE49-F238E27FC236}">
                  <a16:creationId xmlns:a16="http://schemas.microsoft.com/office/drawing/2014/main" id="{AA992B31-FD48-4FFE-8D7B-365385659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008"/>
              <a:ext cx="1764" cy="1374"/>
              <a:chOff x="3696" y="1056"/>
              <a:chExt cx="1764" cy="1374"/>
            </a:xfrm>
          </p:grpSpPr>
          <p:sp>
            <p:nvSpPr>
              <p:cNvPr id="12307" name="Line 7">
                <a:extLst>
                  <a:ext uri="{FF2B5EF4-FFF2-40B4-BE49-F238E27FC236}">
                    <a16:creationId xmlns:a16="http://schemas.microsoft.com/office/drawing/2014/main" id="{9B68EE22-4747-42DD-ABA3-23AA5C53E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208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8">
                <a:extLst>
                  <a:ext uri="{FF2B5EF4-FFF2-40B4-BE49-F238E27FC236}">
                    <a16:creationId xmlns:a16="http://schemas.microsoft.com/office/drawing/2014/main" id="{53C025EE-1671-4598-A63C-247E2BAB0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056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Arc 9">
                <a:extLst>
                  <a:ext uri="{FF2B5EF4-FFF2-40B4-BE49-F238E27FC236}">
                    <a16:creationId xmlns:a16="http://schemas.microsoft.com/office/drawing/2014/main" id="{273BB2D2-F459-4B4E-8086-23114638A5E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514" y="1104"/>
                <a:ext cx="622" cy="864"/>
              </a:xfrm>
              <a:custGeom>
                <a:avLst/>
                <a:gdLst>
                  <a:gd name="T0" fmla="*/ 0 w 21546"/>
                  <a:gd name="T1" fmla="*/ 0 h 21600"/>
                  <a:gd name="T2" fmla="*/ 0 w 21546"/>
                  <a:gd name="T3" fmla="*/ 0 h 21600"/>
                  <a:gd name="T4" fmla="*/ 0 w 215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46"/>
                  <a:gd name="T10" fmla="*/ 0 h 21600"/>
                  <a:gd name="T11" fmla="*/ 21546 w 215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46" h="21600" fill="none" extrusionOk="0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</a:path>
                  <a:path w="21546" h="21600" stroke="0" extrusionOk="0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10" name="Line 10">
                <a:extLst>
                  <a:ext uri="{FF2B5EF4-FFF2-40B4-BE49-F238E27FC236}">
                    <a16:creationId xmlns:a16="http://schemas.microsoft.com/office/drawing/2014/main" id="{C99C62D9-5535-4DA9-9C7B-26F8E5AE5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92"/>
                <a:ext cx="576" cy="576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2298" name="Object 15">
                <a:extLst>
                  <a:ext uri="{FF2B5EF4-FFF2-40B4-BE49-F238E27FC236}">
                    <a16:creationId xmlns:a16="http://schemas.microsoft.com/office/drawing/2014/main" id="{1628A088-68F4-436A-B55B-19BE64F44A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1056"/>
              <a:ext cx="1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5" name="公式" r:id="rId15" imgW="139680" imgH="164880" progId="Equation.3">
                      <p:embed/>
                    </p:oleObj>
                  </mc:Choice>
                  <mc:Fallback>
                    <p:oleObj name="公式" r:id="rId15" imgW="139680" imgH="164880" progId="Equation.3">
                      <p:embed/>
                      <p:pic>
                        <p:nvPicPr>
                          <p:cNvPr id="12298" name="Object 15">
                            <a:extLst>
                              <a:ext uri="{FF2B5EF4-FFF2-40B4-BE49-F238E27FC236}">
                                <a16:creationId xmlns:a16="http://schemas.microsoft.com/office/drawing/2014/main" id="{1628A088-68F4-436A-B55B-19BE64F44A2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056"/>
                            <a:ext cx="16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9" name="Object 16">
                <a:extLst>
                  <a:ext uri="{FF2B5EF4-FFF2-40B4-BE49-F238E27FC236}">
                    <a16:creationId xmlns:a16="http://schemas.microsoft.com/office/drawing/2014/main" id="{304F357F-3949-4525-967B-7B67F9334F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2256"/>
              <a:ext cx="157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6" name="公式" r:id="rId17" imgW="228600" imgH="253800" progId="Equation.3">
                      <p:embed/>
                    </p:oleObj>
                  </mc:Choice>
                  <mc:Fallback>
                    <p:oleObj name="公式" r:id="rId17" imgW="228600" imgH="253800" progId="Equation.3">
                      <p:embed/>
                      <p:pic>
                        <p:nvPicPr>
                          <p:cNvPr id="12299" name="Object 16">
                            <a:extLst>
                              <a:ext uri="{FF2B5EF4-FFF2-40B4-BE49-F238E27FC236}">
                                <a16:creationId xmlns:a16="http://schemas.microsoft.com/office/drawing/2014/main" id="{304F357F-3949-4525-967B-7B67F9334FC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256"/>
                            <a:ext cx="157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0" name="Object 17">
                <a:extLst>
                  <a:ext uri="{FF2B5EF4-FFF2-40B4-BE49-F238E27FC236}">
                    <a16:creationId xmlns:a16="http://schemas.microsoft.com/office/drawing/2014/main" id="{9C43A09C-2878-4367-8682-90496F850A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8" y="2304"/>
              <a:ext cx="132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7" name="公式" r:id="rId19" imgW="266400" imgH="253800" progId="Equation.3">
                      <p:embed/>
                    </p:oleObj>
                  </mc:Choice>
                  <mc:Fallback>
                    <p:oleObj name="公式" r:id="rId19" imgW="266400" imgH="253800" progId="Equation.3">
                      <p:embed/>
                      <p:pic>
                        <p:nvPicPr>
                          <p:cNvPr id="12300" name="Object 17">
                            <a:extLst>
                              <a:ext uri="{FF2B5EF4-FFF2-40B4-BE49-F238E27FC236}">
                                <a16:creationId xmlns:a16="http://schemas.microsoft.com/office/drawing/2014/main" id="{9C43A09C-2878-4367-8682-90496F850A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2304"/>
                            <a:ext cx="132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1" name="Object 18">
                <a:extLst>
                  <a:ext uri="{FF2B5EF4-FFF2-40B4-BE49-F238E27FC236}">
                    <a16:creationId xmlns:a16="http://schemas.microsoft.com/office/drawing/2014/main" id="{0CB52440-8108-4CC2-A90F-A6A395037A3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1" y="1920"/>
              <a:ext cx="9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8" name="公式" r:id="rId21" imgW="190440" imgH="317160" progId="Equation.3">
                      <p:embed/>
                    </p:oleObj>
                  </mc:Choice>
                  <mc:Fallback>
                    <p:oleObj name="公式" r:id="rId21" imgW="190440" imgH="317160" progId="Equation.3">
                      <p:embed/>
                      <p:pic>
                        <p:nvPicPr>
                          <p:cNvPr id="12301" name="Object 18">
                            <a:extLst>
                              <a:ext uri="{FF2B5EF4-FFF2-40B4-BE49-F238E27FC236}">
                                <a16:creationId xmlns:a16="http://schemas.microsoft.com/office/drawing/2014/main" id="{0CB52440-8108-4CC2-A90F-A6A395037A3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1" y="1920"/>
                            <a:ext cx="95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296" name="Object 25">
              <a:extLst>
                <a:ext uri="{FF2B5EF4-FFF2-40B4-BE49-F238E27FC236}">
                  <a16:creationId xmlns:a16="http://schemas.microsoft.com/office/drawing/2014/main" id="{32EC17E1-F90D-43AA-9A27-27699103D8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152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公式" r:id="rId23" imgW="1434960" imgH="406080" progId="Equation.3">
                    <p:embed/>
                  </p:oleObj>
                </mc:Choice>
                <mc:Fallback>
                  <p:oleObj name="公式" r:id="rId23" imgW="1434960" imgH="406080" progId="Equation.3">
                    <p:embed/>
                    <p:pic>
                      <p:nvPicPr>
                        <p:cNvPr id="12296" name="Object 25">
                          <a:extLst>
                            <a:ext uri="{FF2B5EF4-FFF2-40B4-BE49-F238E27FC236}">
                              <a16:creationId xmlns:a16="http://schemas.microsoft.com/office/drawing/2014/main" id="{32EC17E1-F90D-43AA-9A27-27699103D8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52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26">
              <a:extLst>
                <a:ext uri="{FF2B5EF4-FFF2-40B4-BE49-F238E27FC236}">
                  <a16:creationId xmlns:a16="http://schemas.microsoft.com/office/drawing/2014/main" id="{511BEEB5-4D3C-4161-B6E2-EED764D59E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1" y="1755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name="公式" r:id="rId25" imgW="1612800" imgH="495000" progId="Equation.3">
                    <p:embed/>
                  </p:oleObj>
                </mc:Choice>
                <mc:Fallback>
                  <p:oleObj name="公式" r:id="rId25" imgW="1612800" imgH="495000" progId="Equation.3">
                    <p:embed/>
                    <p:pic>
                      <p:nvPicPr>
                        <p:cNvPr id="12297" name="Object 26">
                          <a:extLst>
                            <a:ext uri="{FF2B5EF4-FFF2-40B4-BE49-F238E27FC236}">
                              <a16:creationId xmlns:a16="http://schemas.microsoft.com/office/drawing/2014/main" id="{511BEEB5-4D3C-4161-B6E2-EED764D59E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1755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2">
            <a:extLst>
              <a:ext uri="{FF2B5EF4-FFF2-40B4-BE49-F238E27FC236}">
                <a16:creationId xmlns:a16="http://schemas.microsoft.com/office/drawing/2014/main" id="{3DED061D-9EC8-4803-BE46-9CB677214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左极限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F3122883-95AD-4B67-8186-B5726758F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693738"/>
          <a:ext cx="5715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公式" r:id="rId3" imgW="5867280" imgH="1079280" progId="Equation.3">
                  <p:embed/>
                </p:oleObj>
              </mc:Choice>
              <mc:Fallback>
                <p:oleObj name="公式" r:id="rId3" imgW="5867280" imgH="107928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F3122883-95AD-4B67-8186-B5726758F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693738"/>
                        <a:ext cx="5715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>
            <a:extLst>
              <a:ext uri="{FF2B5EF4-FFF2-40B4-BE49-F238E27FC236}">
                <a16:creationId xmlns:a16="http://schemas.microsoft.com/office/drawing/2014/main" id="{A031C816-96BB-4C02-ADB8-DF75D3CCA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7813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右极限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2A49E3CD-A5AF-4897-ADFE-75ECFCB93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2840038"/>
          <a:ext cx="57642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5" imgW="5918040" imgH="1079280" progId="Equation.3">
                  <p:embed/>
                </p:oleObj>
              </mc:Choice>
              <mc:Fallback>
                <p:oleObj name="公式" r:id="rId5" imgW="5918040" imgH="1079280" progId="Equation.3">
                  <p:embed/>
                  <p:pic>
                    <p:nvPicPr>
                      <p:cNvPr id="32774" name="Object 6">
                        <a:extLst>
                          <a:ext uri="{FF2B5EF4-FFF2-40B4-BE49-F238E27FC236}">
                            <a16:creationId xmlns:a16="http://schemas.microsoft.com/office/drawing/2014/main" id="{2A49E3CD-A5AF-4897-ADFE-75ECFCB93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840038"/>
                        <a:ext cx="57642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939830AE-1198-4FB1-BECA-65877C405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037138"/>
          <a:ext cx="7361237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7" imgW="3085920" imgH="533160" progId="Equation.DSMT4">
                  <p:embed/>
                </p:oleObj>
              </mc:Choice>
              <mc:Fallback>
                <p:oleObj name="Equation" r:id="rId7" imgW="3085920" imgH="533160" progId="Equation.DSMT4">
                  <p:embed/>
                  <p:pic>
                    <p:nvPicPr>
                      <p:cNvPr id="32775" name="Object 7">
                        <a:extLst>
                          <a:ext uri="{FF2B5EF4-FFF2-40B4-BE49-F238E27FC236}">
                            <a16:creationId xmlns:a16="http://schemas.microsoft.com/office/drawing/2014/main" id="{939830AE-1198-4FB1-BECA-65877C405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37138"/>
                        <a:ext cx="7361237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4CCD9EF7-D843-41CC-96D1-941D6923E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827213"/>
          <a:ext cx="6403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公式" r:id="rId9" imgW="6692760" imgH="939600" progId="Equation.3">
                  <p:embed/>
                </p:oleObj>
              </mc:Choice>
              <mc:Fallback>
                <p:oleObj name="公式" r:id="rId9" imgW="6692760" imgH="939600" progId="Equation.3">
                  <p:embed/>
                  <p:pic>
                    <p:nvPicPr>
                      <p:cNvPr id="32777" name="Object 9">
                        <a:extLst>
                          <a:ext uri="{FF2B5EF4-FFF2-40B4-BE49-F238E27FC236}">
                            <a16:creationId xmlns:a16="http://schemas.microsoft.com/office/drawing/2014/main" id="{4CCD9EF7-D843-41CC-96D1-941D6923E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27213"/>
                        <a:ext cx="6403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C776DA2B-0133-4D23-B50B-F4DA568A7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763" y="4078288"/>
          <a:ext cx="64150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公式" r:id="rId11" imgW="6705360" imgH="939600" progId="Equation.3">
                  <p:embed/>
                </p:oleObj>
              </mc:Choice>
              <mc:Fallback>
                <p:oleObj name="公式" r:id="rId11" imgW="6705360" imgH="93960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C776DA2B-0133-4D23-B50B-F4DA568A7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4078288"/>
                        <a:ext cx="64150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6" name="Line 30">
            <a:extLst>
              <a:ext uri="{FF2B5EF4-FFF2-40B4-BE49-F238E27FC236}">
                <a16:creationId xmlns:a16="http://schemas.microsoft.com/office/drawing/2014/main" id="{B121A881-E61D-442C-B534-C4CEA9929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767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Line 31">
            <a:extLst>
              <a:ext uri="{FF2B5EF4-FFF2-40B4-BE49-F238E27FC236}">
                <a16:creationId xmlns:a16="http://schemas.microsoft.com/office/drawing/2014/main" id="{F4B2AA0A-69D1-4259-88F4-A1323A34AF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28194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536335A1-DAB3-4F91-BC98-93CA42CCC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785813"/>
          <a:ext cx="74422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3187440" imgH="291960" progId="Equation.DSMT4">
                  <p:embed/>
                </p:oleObj>
              </mc:Choice>
              <mc:Fallback>
                <p:oleObj name="Equation" r:id="rId3" imgW="3187440" imgH="291960" progId="Equation.DSMT4">
                  <p:embed/>
                  <p:pic>
                    <p:nvPicPr>
                      <p:cNvPr id="14338" name="Object 2">
                        <a:extLst>
                          <a:ext uri="{FF2B5EF4-FFF2-40B4-BE49-F238E27FC236}">
                            <a16:creationId xmlns:a16="http://schemas.microsoft.com/office/drawing/2014/main" id="{536335A1-DAB3-4F91-BC98-93CA42CCC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785813"/>
                        <a:ext cx="74422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E886B807-9369-4473-8F1E-CB7A56E54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296703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5" imgW="3124080" imgH="927000" progId="Equation.3">
                  <p:embed/>
                </p:oleObj>
              </mc:Choice>
              <mc:Fallback>
                <p:oleObj name="公式" r:id="rId5" imgW="3124080" imgH="927000" progId="Equation.3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E886B807-9369-4473-8F1E-CB7A56E54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296703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>
            <a:extLst>
              <a:ext uri="{FF2B5EF4-FFF2-40B4-BE49-F238E27FC236}">
                <a16:creationId xmlns:a16="http://schemas.microsoft.com/office/drawing/2014/main" id="{9DB71893-4A9D-4942-86BE-222F71AE038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057400"/>
            <a:ext cx="3124200" cy="2590800"/>
            <a:chOff x="3360" y="1296"/>
            <a:chExt cx="1968" cy="1632"/>
          </a:xfrm>
        </p:grpSpPr>
        <p:graphicFrame>
          <p:nvGraphicFramePr>
            <p:cNvPr id="14345" name="Object 10">
              <a:extLst>
                <a:ext uri="{FF2B5EF4-FFF2-40B4-BE49-F238E27FC236}">
                  <a16:creationId xmlns:a16="http://schemas.microsoft.com/office/drawing/2014/main" id="{98B26DAC-461E-4F21-8606-6930E69079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296"/>
            <a:ext cx="9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公式" r:id="rId7" imgW="266400" imgH="330120" progId="Equation.3">
                    <p:embed/>
                  </p:oleObj>
                </mc:Choice>
                <mc:Fallback>
                  <p:oleObj name="公式" r:id="rId7" imgW="266400" imgH="330120" progId="Equation.3">
                    <p:embed/>
                    <p:pic>
                      <p:nvPicPr>
                        <p:cNvPr id="14345" name="Object 10">
                          <a:extLst>
                            <a:ext uri="{FF2B5EF4-FFF2-40B4-BE49-F238E27FC236}">
                              <a16:creationId xmlns:a16="http://schemas.microsoft.com/office/drawing/2014/main" id="{98B26DAC-461E-4F21-8606-6930E69079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9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7" name="Group 32">
              <a:extLst>
                <a:ext uri="{FF2B5EF4-FFF2-40B4-BE49-F238E27FC236}">
                  <a16:creationId xmlns:a16="http://schemas.microsoft.com/office/drawing/2014/main" id="{74C278B7-B6B0-4D48-911E-D7DE14184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296"/>
              <a:ext cx="1968" cy="1632"/>
              <a:chOff x="3360" y="1296"/>
              <a:chExt cx="1968" cy="1632"/>
            </a:xfrm>
          </p:grpSpPr>
          <p:sp>
            <p:nvSpPr>
              <p:cNvPr id="14358" name="Line 4">
                <a:extLst>
                  <a:ext uri="{FF2B5EF4-FFF2-40B4-BE49-F238E27FC236}">
                    <a16:creationId xmlns:a16="http://schemas.microsoft.com/office/drawing/2014/main" id="{E4CB4057-A96F-49F5-B472-47A6A4027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19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Line 6">
                <a:extLst>
                  <a:ext uri="{FF2B5EF4-FFF2-40B4-BE49-F238E27FC236}">
                    <a16:creationId xmlns:a16="http://schemas.microsoft.com/office/drawing/2014/main" id="{8EBB1741-9575-48B7-A9E9-13E12D61F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0" cy="1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346" name="Object 9">
                <a:extLst>
                  <a:ext uri="{FF2B5EF4-FFF2-40B4-BE49-F238E27FC236}">
                    <a16:creationId xmlns:a16="http://schemas.microsoft.com/office/drawing/2014/main" id="{1B4A5FEA-EB43-490F-B4AB-4D4C28425F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2" y="2208"/>
              <a:ext cx="96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0" name="公式" r:id="rId9" imgW="266400" imgH="253800" progId="Equation.3">
                      <p:embed/>
                    </p:oleObj>
                  </mc:Choice>
                  <mc:Fallback>
                    <p:oleObj name="公式" r:id="rId9" imgW="266400" imgH="253800" progId="Equation.3">
                      <p:embed/>
                      <p:pic>
                        <p:nvPicPr>
                          <p:cNvPr id="14346" name="Object 9">
                            <a:extLst>
                              <a:ext uri="{FF2B5EF4-FFF2-40B4-BE49-F238E27FC236}">
                                <a16:creationId xmlns:a16="http://schemas.microsoft.com/office/drawing/2014/main" id="{1B4A5FEA-EB43-490F-B4AB-4D4C28425F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208"/>
                            <a:ext cx="96" cy="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7" name="Object 11">
                <a:extLst>
                  <a:ext uri="{FF2B5EF4-FFF2-40B4-BE49-F238E27FC236}">
                    <a16:creationId xmlns:a16="http://schemas.microsoft.com/office/drawing/2014/main" id="{E792D961-D379-4B0D-A72A-D5ABF593EEF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6" y="1728"/>
              <a:ext cx="7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1" name="公式" r:id="rId11" imgW="190440" imgH="317160" progId="Equation.3">
                      <p:embed/>
                    </p:oleObj>
                  </mc:Choice>
                  <mc:Fallback>
                    <p:oleObj name="公式" r:id="rId11" imgW="190440" imgH="317160" progId="Equation.3">
                      <p:embed/>
                      <p:pic>
                        <p:nvPicPr>
                          <p:cNvPr id="14347" name="Object 11">
                            <a:extLst>
                              <a:ext uri="{FF2B5EF4-FFF2-40B4-BE49-F238E27FC236}">
                                <a16:creationId xmlns:a16="http://schemas.microsoft.com/office/drawing/2014/main" id="{E792D961-D379-4B0D-A72A-D5ABF593EEF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6" y="1728"/>
                            <a:ext cx="76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8" name="Object 12">
                <a:extLst>
                  <a:ext uri="{FF2B5EF4-FFF2-40B4-BE49-F238E27FC236}">
                    <a16:creationId xmlns:a16="http://schemas.microsoft.com/office/drawing/2014/main" id="{A50C51F0-4A67-4D28-A852-3438658141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9" y="2514"/>
              <a:ext cx="19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2" name="公式" r:id="rId13" imgW="482400" imgH="317160" progId="Equation.3">
                      <p:embed/>
                    </p:oleObj>
                  </mc:Choice>
                  <mc:Fallback>
                    <p:oleObj name="公式" r:id="rId13" imgW="482400" imgH="317160" progId="Equation.3">
                      <p:embed/>
                      <p:pic>
                        <p:nvPicPr>
                          <p:cNvPr id="14348" name="Object 12">
                            <a:extLst>
                              <a:ext uri="{FF2B5EF4-FFF2-40B4-BE49-F238E27FC236}">
                                <a16:creationId xmlns:a16="http://schemas.microsoft.com/office/drawing/2014/main" id="{A50C51F0-4A67-4D28-A852-3438658141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9" y="2514"/>
                            <a:ext cx="191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9" name="Object 15">
                <a:extLst>
                  <a:ext uri="{FF2B5EF4-FFF2-40B4-BE49-F238E27FC236}">
                    <a16:creationId xmlns:a16="http://schemas.microsoft.com/office/drawing/2014/main" id="{3DD337E5-B1DE-44C8-B61B-A6E7AB12F1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8" y="2195"/>
              <a:ext cx="92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3" name="公式" r:id="rId15" imgW="228600" imgH="253800" progId="Equation.3">
                      <p:embed/>
                    </p:oleObj>
                  </mc:Choice>
                  <mc:Fallback>
                    <p:oleObj name="公式" r:id="rId15" imgW="228600" imgH="253800" progId="Equation.3">
                      <p:embed/>
                      <p:pic>
                        <p:nvPicPr>
                          <p:cNvPr id="14349" name="Object 15">
                            <a:extLst>
                              <a:ext uri="{FF2B5EF4-FFF2-40B4-BE49-F238E27FC236}">
                                <a16:creationId xmlns:a16="http://schemas.microsoft.com/office/drawing/2014/main" id="{3DD337E5-B1DE-44C8-B61B-A6E7AB12F1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" y="2195"/>
                            <a:ext cx="92" cy="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0" name="Oval 17">
                <a:extLst>
                  <a:ext uri="{FF2B5EF4-FFF2-40B4-BE49-F238E27FC236}">
                    <a16:creationId xmlns:a16="http://schemas.microsoft.com/office/drawing/2014/main" id="{2943ABB8-210E-410D-BB9B-7836E276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175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1" name="Oval 18">
                <a:extLst>
                  <a:ext uri="{FF2B5EF4-FFF2-40B4-BE49-F238E27FC236}">
                    <a16:creationId xmlns:a16="http://schemas.microsoft.com/office/drawing/2014/main" id="{2126E806-A424-44B3-8A47-9E1CAF543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aphicFrame>
        <p:nvGraphicFramePr>
          <p:cNvPr id="34837" name="Object 21">
            <a:extLst>
              <a:ext uri="{FF2B5EF4-FFF2-40B4-BE49-F238E27FC236}">
                <a16:creationId xmlns:a16="http://schemas.microsoft.com/office/drawing/2014/main" id="{EF63C5A1-9851-4A39-B67B-B501C996B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2492375"/>
          <a:ext cx="30559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17" imgW="1104840" imgH="419040" progId="Equation.3">
                  <p:embed/>
                </p:oleObj>
              </mc:Choice>
              <mc:Fallback>
                <p:oleObj name="公式" r:id="rId17" imgW="1104840" imgH="419040" progId="Equation.3">
                  <p:embed/>
                  <p:pic>
                    <p:nvPicPr>
                      <p:cNvPr id="34837" name="Object 21">
                        <a:extLst>
                          <a:ext uri="{FF2B5EF4-FFF2-40B4-BE49-F238E27FC236}">
                            <a16:creationId xmlns:a16="http://schemas.microsoft.com/office/drawing/2014/main" id="{EF63C5A1-9851-4A39-B67B-B501C996B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492375"/>
                        <a:ext cx="305593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Text Box 23">
            <a:extLst>
              <a:ext uri="{FF2B5EF4-FFF2-40B4-BE49-F238E27FC236}">
                <a16:creationId xmlns:a16="http://schemas.microsoft.com/office/drawing/2014/main" id="{77814263-6442-4B19-B470-F7AF094D9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00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左右极限存在但不相等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34840" name="Object 24">
            <a:extLst>
              <a:ext uri="{FF2B5EF4-FFF2-40B4-BE49-F238E27FC236}">
                <a16:creationId xmlns:a16="http://schemas.microsoft.com/office/drawing/2014/main" id="{D0C457F8-CD02-40D7-ADBC-07A054A47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5516563"/>
          <a:ext cx="30241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公式" r:id="rId19" imgW="3047760" imgH="596880" progId="Equation.3">
                  <p:embed/>
                </p:oleObj>
              </mc:Choice>
              <mc:Fallback>
                <p:oleObj name="公式" r:id="rId19" imgW="3047760" imgH="596880" progId="Equation.3">
                  <p:embed/>
                  <p:pic>
                    <p:nvPicPr>
                      <p:cNvPr id="34840" name="Object 24">
                        <a:extLst>
                          <a:ext uri="{FF2B5EF4-FFF2-40B4-BE49-F238E27FC236}">
                            <a16:creationId xmlns:a16="http://schemas.microsoft.com/office/drawing/2014/main" id="{D0C457F8-CD02-40D7-ADBC-07A054A47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516563"/>
                        <a:ext cx="302418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Text Box 25">
            <a:extLst>
              <a:ext uri="{FF2B5EF4-FFF2-40B4-BE49-F238E27FC236}">
                <a16:creationId xmlns:a16="http://schemas.microsoft.com/office/drawing/2014/main" id="{516CC18B-A340-40D6-AF37-675383832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7002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62CC02B0-5909-47A8-A0C7-132C44789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27622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34843" name="Object 27">
            <a:extLst>
              <a:ext uri="{FF2B5EF4-FFF2-40B4-BE49-F238E27FC236}">
                <a16:creationId xmlns:a16="http://schemas.microsoft.com/office/drawing/2014/main" id="{5087F80D-D81E-4AC8-A546-C224552A6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644900"/>
          <a:ext cx="25193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21" imgW="977760" imgH="279360" progId="Equation.3">
                  <p:embed/>
                </p:oleObj>
              </mc:Choice>
              <mc:Fallback>
                <p:oleObj name="公式" r:id="rId21" imgW="977760" imgH="279360" progId="Equation.3">
                  <p:embed/>
                  <p:pic>
                    <p:nvPicPr>
                      <p:cNvPr id="34843" name="Object 27">
                        <a:extLst>
                          <a:ext uri="{FF2B5EF4-FFF2-40B4-BE49-F238E27FC236}">
                            <a16:creationId xmlns:a16="http://schemas.microsoft.com/office/drawing/2014/main" id="{5087F80D-D81E-4AC8-A546-C224552A6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44900"/>
                        <a:ext cx="25193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" name="Object 28">
            <a:extLst>
              <a:ext uri="{FF2B5EF4-FFF2-40B4-BE49-F238E27FC236}">
                <a16:creationId xmlns:a16="http://schemas.microsoft.com/office/drawing/2014/main" id="{E7CC2F83-4399-43D8-BA24-3D4A72E07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368800"/>
          <a:ext cx="22320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23" imgW="1002960" imgH="419040" progId="Equation.3">
                  <p:embed/>
                </p:oleObj>
              </mc:Choice>
              <mc:Fallback>
                <p:oleObj name="公式" r:id="rId23" imgW="1002960" imgH="419040" progId="Equation.3">
                  <p:embed/>
                  <p:pic>
                    <p:nvPicPr>
                      <p:cNvPr id="34844" name="Object 28">
                        <a:extLst>
                          <a:ext uri="{FF2B5EF4-FFF2-40B4-BE49-F238E27FC236}">
                            <a16:creationId xmlns:a16="http://schemas.microsoft.com/office/drawing/2014/main" id="{E7CC2F83-4399-43D8-BA24-3D4A72E07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68800"/>
                        <a:ext cx="22320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5" name="Object 29">
            <a:extLst>
              <a:ext uri="{FF2B5EF4-FFF2-40B4-BE49-F238E27FC236}">
                <a16:creationId xmlns:a16="http://schemas.microsoft.com/office/drawing/2014/main" id="{300DFDE3-324F-43A9-9DA9-DDB1FF6DA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624388"/>
          <a:ext cx="164941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25" imgW="698400" imgH="279360" progId="Equation.3">
                  <p:embed/>
                </p:oleObj>
              </mc:Choice>
              <mc:Fallback>
                <p:oleObj name="公式" r:id="rId25" imgW="698400" imgH="279360" progId="Equation.3">
                  <p:embed/>
                  <p:pic>
                    <p:nvPicPr>
                      <p:cNvPr id="34845" name="Object 29">
                        <a:extLst>
                          <a:ext uri="{FF2B5EF4-FFF2-40B4-BE49-F238E27FC236}">
                            <a16:creationId xmlns:a16="http://schemas.microsoft.com/office/drawing/2014/main" id="{300DFDE3-324F-43A9-9DA9-DDB1FF6DAD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624388"/>
                        <a:ext cx="164941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9" grpId="0" autoUpdateAnimBg="0"/>
      <p:bldP spid="34841" grpId="0" autoUpdateAnimBg="0"/>
      <p:bldP spid="348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DD5DF96A-90C5-4C5B-A37F-27A8CA8AC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/>
              <a:t>三、函数极限的性质</a:t>
            </a:r>
            <a:endParaRPr lang="zh-CN" altLang="en-US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5913C8D4-0D1E-4792-81ED-383068620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92275"/>
            <a:ext cx="3868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1.  </a:t>
            </a:r>
            <a:r>
              <a:rPr lang="zh-CN" altLang="en-US" sz="3200" b="1">
                <a:solidFill>
                  <a:schemeClr val="accent2"/>
                </a:solidFill>
              </a:rPr>
              <a:t>局部有界性</a:t>
            </a:r>
            <a:endParaRPr lang="zh-CN" altLang="en-US" sz="3200" b="1"/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C8F2B0AA-FDB5-4232-8B27-33CDED84F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454275"/>
          <a:ext cx="7200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文档" r:id="rId3" imgW="7207920" imgH="1447920" progId="Word.Document.8">
                  <p:embed/>
                </p:oleObj>
              </mc:Choice>
              <mc:Fallback>
                <p:oleObj name="文档" r:id="rId3" imgW="7207920" imgH="1447920" progId="Word.Document.8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C8F2B0AA-FDB5-4232-8B27-33CDED84F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54275"/>
                        <a:ext cx="7200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>
            <a:extLst>
              <a:ext uri="{FF2B5EF4-FFF2-40B4-BE49-F238E27FC236}">
                <a16:creationId xmlns:a16="http://schemas.microsoft.com/office/drawing/2014/main" id="{915D1CFF-2896-43F8-9D66-5A27EEE48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86188"/>
            <a:ext cx="251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2.  </a:t>
            </a:r>
            <a:r>
              <a:rPr lang="zh-CN" altLang="en-US" sz="3200" b="1">
                <a:solidFill>
                  <a:schemeClr val="accent2"/>
                </a:solidFill>
              </a:rPr>
              <a:t>唯一性</a:t>
            </a:r>
            <a:endParaRPr lang="zh-CN" altLang="en-US" sz="3200" b="1"/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56CD6B90-36C7-45F1-8BF1-F6FF865E0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511675"/>
          <a:ext cx="60658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文档" r:id="rId5" imgW="6064920" imgH="594360" progId="Word.Document.8">
                  <p:embed/>
                </p:oleObj>
              </mc:Choice>
              <mc:Fallback>
                <p:oleObj name="文档" r:id="rId5" imgW="6064920" imgH="594360" progId="Word.Document.8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56CD6B90-36C7-45F1-8BF1-F6FF865E0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11675"/>
                        <a:ext cx="60658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Text Box 7">
            <a:extLst>
              <a:ext uri="{FF2B5EF4-FFF2-40B4-BE49-F238E27FC236}">
                <a16:creationId xmlns:a16="http://schemas.microsoft.com/office/drawing/2014/main" id="{A9012F3A-B3EF-47F4-8063-A897AD6E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29000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推论 </a:t>
            </a:r>
            <a:r>
              <a:rPr lang="en-US" altLang="zh-CN" sz="2800" b="1">
                <a:ea typeface="黑体" panose="02010609060101010101" pitchFamily="49" charset="-122"/>
              </a:rPr>
              <a:t>(</a:t>
            </a:r>
            <a:r>
              <a:rPr lang="zh-CN" altLang="en-US" sz="2800" b="1">
                <a:ea typeface="黑体" panose="02010609060101010101" pitchFamily="49" charset="-122"/>
              </a:rPr>
              <a:t>保号性</a:t>
            </a:r>
            <a:r>
              <a:rPr lang="en-US" altLang="zh-CN" sz="2800" b="1">
                <a:ea typeface="黑体" panose="02010609060101010101" pitchFamily="49" charset="-122"/>
              </a:rPr>
              <a:t>1)</a:t>
            </a:r>
            <a:endParaRPr lang="en-US" altLang="zh-CN" sz="2800" b="1"/>
          </a:p>
        </p:txBody>
      </p:sp>
      <p:sp>
        <p:nvSpPr>
          <p:cNvPr id="16390" name="Text Box 11">
            <a:extLst>
              <a:ext uri="{FF2B5EF4-FFF2-40B4-BE49-F238E27FC236}">
                <a16:creationId xmlns:a16="http://schemas.microsoft.com/office/drawing/2014/main" id="{6B1A1BC6-F896-438E-88E4-CBE7FB238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8382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3.  </a:t>
            </a:r>
            <a:r>
              <a:rPr lang="zh-CN" altLang="en-US" sz="3200" b="1">
                <a:solidFill>
                  <a:schemeClr val="accent2"/>
                </a:solidFill>
              </a:rPr>
              <a:t>不等式性质</a:t>
            </a:r>
            <a:endParaRPr lang="zh-CN" altLang="en-US" sz="3200" b="1"/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CF7306FE-474A-494D-B6D9-63057249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73831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保序性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endParaRPr lang="en-US" altLang="zh-CN" sz="2800" b="1"/>
          </a:p>
        </p:txBody>
      </p:sp>
      <p:graphicFrame>
        <p:nvGraphicFramePr>
          <p:cNvPr id="37901" name="Object 13">
            <a:extLst>
              <a:ext uri="{FF2B5EF4-FFF2-40B4-BE49-F238E27FC236}">
                <a16:creationId xmlns:a16="http://schemas.microsoft.com/office/drawing/2014/main" id="{70DA4272-8D0D-44B5-8691-8CA0A3C0E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773238"/>
          <a:ext cx="737711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3288960" imgH="558720" progId="Equation.DSMT4">
                  <p:embed/>
                </p:oleObj>
              </mc:Choice>
              <mc:Fallback>
                <p:oleObj name="Equation" r:id="rId3" imgW="3288960" imgH="558720" progId="Equation.DSMT4">
                  <p:embed/>
                  <p:pic>
                    <p:nvPicPr>
                      <p:cNvPr id="37901" name="Object 13">
                        <a:extLst>
                          <a:ext uri="{FF2B5EF4-FFF2-40B4-BE49-F238E27FC236}">
                            <a16:creationId xmlns:a16="http://schemas.microsoft.com/office/drawing/2014/main" id="{70DA4272-8D0D-44B5-8691-8CA0A3C0E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737711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>
            <a:extLst>
              <a:ext uri="{FF2B5EF4-FFF2-40B4-BE49-F238E27FC236}">
                <a16:creationId xmlns:a16="http://schemas.microsoft.com/office/drawing/2014/main" id="{A12CCBCF-3C14-40E6-84FD-AC0CDB3CF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429000"/>
          <a:ext cx="70866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3085920" imgH="787320" progId="Equation.DSMT4">
                  <p:embed/>
                </p:oleObj>
              </mc:Choice>
              <mc:Fallback>
                <p:oleObj name="Equation" r:id="rId5" imgW="3085920" imgH="787320" progId="Equation.DSMT4">
                  <p:embed/>
                  <p:pic>
                    <p:nvPicPr>
                      <p:cNvPr id="37902" name="Object 14">
                        <a:extLst>
                          <a:ext uri="{FF2B5EF4-FFF2-40B4-BE49-F238E27FC236}">
                            <a16:creationId xmlns:a16="http://schemas.microsoft.com/office/drawing/2014/main" id="{A12CCBCF-3C14-40E6-84FD-AC0CDB3CF4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29000"/>
                        <a:ext cx="70866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  <p:bldP spid="3790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5D6B3483-8937-440D-A13C-BDC06EECC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3933825"/>
          <a:ext cx="7704138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3454200" imgH="711000" progId="Equation.DSMT4">
                  <p:embed/>
                </p:oleObj>
              </mc:Choice>
              <mc:Fallback>
                <p:oleObj name="Equation" r:id="rId3" imgW="3454200" imgH="711000" progId="Equation.DSMT4">
                  <p:embed/>
                  <p:pic>
                    <p:nvPicPr>
                      <p:cNvPr id="44034" name="Object 2">
                        <a:extLst>
                          <a:ext uri="{FF2B5EF4-FFF2-40B4-BE49-F238E27FC236}">
                            <a16:creationId xmlns:a16="http://schemas.microsoft.com/office/drawing/2014/main" id="{5D6B3483-8937-440D-A13C-BDC06EECC6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933825"/>
                        <a:ext cx="7704138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3">
            <a:extLst>
              <a:ext uri="{FF2B5EF4-FFF2-40B4-BE49-F238E27FC236}">
                <a16:creationId xmlns:a16="http://schemas.microsoft.com/office/drawing/2014/main" id="{77CBEDC8-9474-445B-A495-E36BF1616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7651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保序性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endParaRPr lang="en-US" altLang="zh-CN" sz="2800" b="1"/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1A11B84B-279B-4D93-9C68-6957EF3ED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3141663"/>
            <a:ext cx="2730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推论 </a:t>
            </a:r>
            <a:r>
              <a:rPr lang="en-US" altLang="zh-CN" sz="2800" b="1">
                <a:ea typeface="黑体" panose="02010609060101010101" pitchFamily="49" charset="-122"/>
              </a:rPr>
              <a:t>(</a:t>
            </a:r>
            <a:r>
              <a:rPr lang="zh-CN" altLang="en-US" sz="2800" b="1">
                <a:ea typeface="黑体" panose="02010609060101010101" pitchFamily="49" charset="-122"/>
              </a:rPr>
              <a:t>保号性</a:t>
            </a:r>
            <a:r>
              <a:rPr lang="en-US" altLang="zh-CN" sz="2800" b="1">
                <a:ea typeface="黑体" panose="02010609060101010101" pitchFamily="49" charset="-122"/>
              </a:rPr>
              <a:t>2)</a:t>
            </a:r>
            <a:endParaRPr lang="en-US" altLang="zh-CN" sz="2800" b="1"/>
          </a:p>
        </p:txBody>
      </p:sp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76F32440-B608-4214-8563-A4083091A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025" y="1541463"/>
          <a:ext cx="64738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5" imgW="2755800" imgH="558720" progId="Equation.DSMT4">
                  <p:embed/>
                </p:oleObj>
              </mc:Choice>
              <mc:Fallback>
                <p:oleObj name="Equation" r:id="rId5" imgW="2755800" imgH="558720" progId="Equation.DSMT4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76F32440-B608-4214-8563-A4083091A5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541463"/>
                        <a:ext cx="64738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Rectangle 2">
            <a:extLst>
              <a:ext uri="{FF2B5EF4-FFF2-40B4-BE49-F238E27FC236}">
                <a16:creationId xmlns:a16="http://schemas.microsoft.com/office/drawing/2014/main" id="{16BD6B1C-CB0B-494B-BB42-6E6B22A98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3729038" cy="11430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四、小结</a:t>
            </a:r>
            <a:endParaRPr lang="zh-CN" altLang="en-US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051A2961-5E5E-4A23-9667-0779EE7B1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668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函数极限的统一定义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6DF4137A-911F-4C2B-B392-B9EDAA58B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06663"/>
          <a:ext cx="1828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公式" r:id="rId3" imgW="2171520" imgH="583920" progId="Equation.3">
                  <p:embed/>
                </p:oleObj>
              </mc:Choice>
              <mc:Fallback>
                <p:oleObj name="公式" r:id="rId3" imgW="2171520" imgH="583920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6DF4137A-911F-4C2B-B392-B9EDAA58B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06663"/>
                        <a:ext cx="18288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22474C2D-DE34-4890-89A6-23427A1CE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3141663"/>
          <a:ext cx="1860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5" imgW="2209680" imgH="583920" progId="Equation.3">
                  <p:embed/>
                </p:oleObj>
              </mc:Choice>
              <mc:Fallback>
                <p:oleObj name="公式" r:id="rId5" imgW="2209680" imgH="583920" progId="Equation.3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22474C2D-DE34-4890-89A6-23427A1CE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141663"/>
                        <a:ext cx="18605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B9718066-1186-46A8-B9AD-C793EA4FC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8188" y="3141663"/>
          <a:ext cx="19780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公式" r:id="rId7" imgW="2349360" imgH="583920" progId="Equation.3">
                  <p:embed/>
                </p:oleObj>
              </mc:Choice>
              <mc:Fallback>
                <p:oleObj name="公式" r:id="rId7" imgW="2349360" imgH="583920" progId="Equation.3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B9718066-1186-46A8-B9AD-C793EA4FC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3141663"/>
                        <a:ext cx="19780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C1C0D714-D406-45C0-B052-5A62F1686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2788" y="3141663"/>
          <a:ext cx="19780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公式" r:id="rId9" imgW="2349360" imgH="583920" progId="Equation.3">
                  <p:embed/>
                </p:oleObj>
              </mc:Choice>
              <mc:Fallback>
                <p:oleObj name="公式" r:id="rId9" imgW="2349360" imgH="583920" progId="Equation.3">
                  <p:embed/>
                  <p:pic>
                    <p:nvPicPr>
                      <p:cNvPr id="11272" name="Object 8">
                        <a:extLst>
                          <a:ext uri="{FF2B5EF4-FFF2-40B4-BE49-F238E27FC236}">
                            <a16:creationId xmlns:a16="http://schemas.microsoft.com/office/drawing/2014/main" id="{C1C0D714-D406-45C0-B052-5A62F1686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3141663"/>
                        <a:ext cx="19780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39829089-6D25-44FC-A9B2-4C63C4981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3792538"/>
          <a:ext cx="19351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公式" r:id="rId11" imgW="2298600" imgH="647640" progId="Equation.3">
                  <p:embed/>
                </p:oleObj>
              </mc:Choice>
              <mc:Fallback>
                <p:oleObj name="公式" r:id="rId11" imgW="2298600" imgH="647640" progId="Equation.3">
                  <p:embed/>
                  <p:pic>
                    <p:nvPicPr>
                      <p:cNvPr id="11273" name="Object 9">
                        <a:extLst>
                          <a:ext uri="{FF2B5EF4-FFF2-40B4-BE49-F238E27FC236}">
                            <a16:creationId xmlns:a16="http://schemas.microsoft.com/office/drawing/2014/main" id="{39829089-6D25-44FC-A9B2-4C63C4981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792538"/>
                        <a:ext cx="19351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29CC0196-9D78-4B06-B260-066C76123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789363"/>
          <a:ext cx="1968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公式" r:id="rId13" imgW="2336760" imgH="672840" progId="Equation.3">
                  <p:embed/>
                </p:oleObj>
              </mc:Choice>
              <mc:Fallback>
                <p:oleObj name="公式" r:id="rId13" imgW="2336760" imgH="672840" progId="Equation.3">
                  <p:embed/>
                  <p:pic>
                    <p:nvPicPr>
                      <p:cNvPr id="11274" name="Object 10">
                        <a:extLst>
                          <a:ext uri="{FF2B5EF4-FFF2-40B4-BE49-F238E27FC236}">
                            <a16:creationId xmlns:a16="http://schemas.microsoft.com/office/drawing/2014/main" id="{29CC0196-9D78-4B06-B260-066C76123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89363"/>
                        <a:ext cx="1968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AD2953DD-1E9E-4563-B091-20EB0BBEE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3789363"/>
          <a:ext cx="19573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公式" r:id="rId15" imgW="2323800" imgH="672840" progId="Equation.3">
                  <p:embed/>
                </p:oleObj>
              </mc:Choice>
              <mc:Fallback>
                <p:oleObj name="公式" r:id="rId15" imgW="2323800" imgH="672840" progId="Equation.3">
                  <p:embed/>
                  <p:pic>
                    <p:nvPicPr>
                      <p:cNvPr id="11275" name="Object 11">
                        <a:extLst>
                          <a:ext uri="{FF2B5EF4-FFF2-40B4-BE49-F238E27FC236}">
                            <a16:creationId xmlns:a16="http://schemas.microsoft.com/office/drawing/2014/main" id="{AD2953DD-1E9E-4563-B091-20EB0BBEE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789363"/>
                        <a:ext cx="19573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86BFF702-0371-4B5E-892A-B2CE502E6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454525"/>
          <a:ext cx="66468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公式" r:id="rId17" imgW="6895800" imgH="1002960" progId="Equation.3">
                  <p:embed/>
                </p:oleObj>
              </mc:Choice>
              <mc:Fallback>
                <p:oleObj name="公式" r:id="rId17" imgW="6895800" imgH="1002960" progId="Equation.3">
                  <p:embed/>
                  <p:pic>
                    <p:nvPicPr>
                      <p:cNvPr id="11276" name="Object 12">
                        <a:extLst>
                          <a:ext uri="{FF2B5EF4-FFF2-40B4-BE49-F238E27FC236}">
                            <a16:creationId xmlns:a16="http://schemas.microsoft.com/office/drawing/2014/main" id="{86BFF702-0371-4B5E-892A-B2CE502E6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54525"/>
                        <a:ext cx="664686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>
            <a:extLst>
              <a:ext uri="{FF2B5EF4-FFF2-40B4-BE49-F238E27FC236}">
                <a16:creationId xmlns:a16="http://schemas.microsoft.com/office/drawing/2014/main" id="{79A6110B-4DCE-47FE-B3E4-CB9CA0609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9879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见下表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4">
            <a:extLst>
              <a:ext uri="{FF2B5EF4-FFF2-40B4-BE49-F238E27FC236}">
                <a16:creationId xmlns:a16="http://schemas.microsoft.com/office/drawing/2014/main" id="{2B229959-76C8-46CB-8222-AECA3FF70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09600"/>
            <a:ext cx="7848600" cy="1143000"/>
          </a:xfrm>
        </p:spPr>
        <p:txBody>
          <a:bodyPr/>
          <a:lstStyle/>
          <a:p>
            <a:pPr algn="l" eaLnBrk="1" hangingPunct="1"/>
            <a:r>
              <a:rPr lang="zh-CN" altLang="en-US" sz="3600"/>
              <a:t>一、自变量趋向无穷大时函数的极限</a:t>
            </a:r>
            <a:endParaRPr lang="zh-CN" altLang="en-US" sz="6000"/>
          </a:p>
        </p:txBody>
      </p:sp>
      <p:pic>
        <p:nvPicPr>
          <p:cNvPr id="1029" name="Picture 16" descr="untitled">
            <a:extLst>
              <a:ext uri="{FF2B5EF4-FFF2-40B4-BE49-F238E27FC236}">
                <a16:creationId xmlns:a16="http://schemas.microsoft.com/office/drawing/2014/main" id="{222B4C05-1F6F-443F-81F8-DA40B989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2781300"/>
            <a:ext cx="65532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7">
            <a:extLst>
              <a:ext uri="{FF2B5EF4-FFF2-40B4-BE49-F238E27FC236}">
                <a16:creationId xmlns:a16="http://schemas.microsoft.com/office/drawing/2014/main" id="{78F5EA9F-A051-4E00-B722-85D27D524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1885950"/>
            <a:ext cx="6584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观察函数           在             时的变化趋势。</a:t>
            </a:r>
          </a:p>
        </p:txBody>
      </p:sp>
      <p:graphicFrame>
        <p:nvGraphicFramePr>
          <p:cNvPr id="1026" name="Object 0">
            <a:extLst>
              <a:ext uri="{FF2B5EF4-FFF2-40B4-BE49-F238E27FC236}">
                <a16:creationId xmlns:a16="http://schemas.microsoft.com/office/drawing/2014/main" id="{15A2C25C-1DC3-4A27-B83D-FE68C5EC2CE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973388" y="1628775"/>
          <a:ext cx="261461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4" imgW="977760" imgH="393480" progId="Equation.3">
                  <p:embed/>
                </p:oleObj>
              </mc:Choice>
              <mc:Fallback>
                <p:oleObj name="公式" r:id="rId4" imgW="977760" imgH="393480" progId="Equation.3">
                  <p:embed/>
                  <p:pic>
                    <p:nvPicPr>
                      <p:cNvPr id="1026" name="Object 0">
                        <a:extLst>
                          <a:ext uri="{FF2B5EF4-FFF2-40B4-BE49-F238E27FC236}">
                            <a16:creationId xmlns:a16="http://schemas.microsoft.com/office/drawing/2014/main" id="{15A2C25C-1DC3-4A27-B83D-FE68C5EC2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628775"/>
                        <a:ext cx="261461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24">
            <a:extLst>
              <a:ext uri="{FF2B5EF4-FFF2-40B4-BE49-F238E27FC236}">
                <a16:creationId xmlns:a16="http://schemas.microsoft.com/office/drawing/2014/main" id="{7DE8F4E3-924B-413B-A948-27FE064B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4313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1032" name="Text Box 25">
            <a:extLst>
              <a:ext uri="{FF2B5EF4-FFF2-40B4-BE49-F238E27FC236}">
                <a16:creationId xmlns:a16="http://schemas.microsoft.com/office/drawing/2014/main" id="{55259042-DCA5-42B8-BD7C-B95717027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2657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</a:p>
        </p:txBody>
      </p:sp>
      <p:sp>
        <p:nvSpPr>
          <p:cNvPr id="1033" name="Text Box 28">
            <a:extLst>
              <a:ext uri="{FF2B5EF4-FFF2-40B4-BE49-F238E27FC236}">
                <a16:creationId xmlns:a16="http://schemas.microsoft.com/office/drawing/2014/main" id="{769614EB-A403-477E-A097-06359A50D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5815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1</a:t>
            </a:r>
          </a:p>
        </p:txBody>
      </p:sp>
      <p:sp>
        <p:nvSpPr>
          <p:cNvPr id="1034" name="Text Box 29">
            <a:extLst>
              <a:ext uri="{FF2B5EF4-FFF2-40B4-BE49-F238E27FC236}">
                <a16:creationId xmlns:a16="http://schemas.microsoft.com/office/drawing/2014/main" id="{4C976101-CD7E-4924-BA08-EC1F2D47C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3925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1</a:t>
            </a:r>
          </a:p>
        </p:txBody>
      </p:sp>
      <p:sp>
        <p:nvSpPr>
          <p:cNvPr id="1035" name="Text Box 30">
            <a:extLst>
              <a:ext uri="{FF2B5EF4-FFF2-40B4-BE49-F238E27FC236}">
                <a16:creationId xmlns:a16="http://schemas.microsoft.com/office/drawing/2014/main" id="{809229AB-A251-4702-9BE4-64F7276E8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79742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-1</a:t>
            </a:r>
          </a:p>
        </p:txBody>
      </p:sp>
      <p:sp>
        <p:nvSpPr>
          <p:cNvPr id="1036" name="Text Box 31">
            <a:extLst>
              <a:ext uri="{FF2B5EF4-FFF2-40B4-BE49-F238E27FC236}">
                <a16:creationId xmlns:a16="http://schemas.microsoft.com/office/drawing/2014/main" id="{27321F0F-C7CC-48D6-9BA2-D5A685703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25" y="422116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-1</a:t>
            </a: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9" name="Group 104">
            <a:extLst>
              <a:ext uri="{FF2B5EF4-FFF2-40B4-BE49-F238E27FC236}">
                <a16:creationId xmlns:a16="http://schemas.microsoft.com/office/drawing/2014/main" id="{A44F9D11-2C30-4E76-89A6-F0848107094D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989013"/>
            <a:ext cx="7888287" cy="2211387"/>
            <a:chOff x="407" y="623"/>
            <a:chExt cx="4969" cy="1393"/>
          </a:xfrm>
        </p:grpSpPr>
        <p:sp>
          <p:nvSpPr>
            <p:cNvPr id="19496" name="Line 4">
              <a:extLst>
                <a:ext uri="{FF2B5EF4-FFF2-40B4-BE49-F238E27FC236}">
                  <a16:creationId xmlns:a16="http://schemas.microsoft.com/office/drawing/2014/main" id="{3B04DEF2-B682-41EB-8283-002F1FA76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623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Line 5">
              <a:extLst>
                <a:ext uri="{FF2B5EF4-FFF2-40B4-BE49-F238E27FC236}">
                  <a16:creationId xmlns:a16="http://schemas.microsoft.com/office/drawing/2014/main" id="{651E7DC8-8905-4FCA-926C-9B373A03E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959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Line 9">
              <a:extLst>
                <a:ext uri="{FF2B5EF4-FFF2-40B4-BE49-F238E27FC236}">
                  <a16:creationId xmlns:a16="http://schemas.microsoft.com/office/drawing/2014/main" id="{A778424C-F47E-4134-8720-B0798EC84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623"/>
              <a:ext cx="1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Line 10">
              <a:extLst>
                <a:ext uri="{FF2B5EF4-FFF2-40B4-BE49-F238E27FC236}">
                  <a16:creationId xmlns:a16="http://schemas.microsoft.com/office/drawing/2014/main" id="{BF97C8F2-221E-45CB-AB0D-04AF2AC13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Line 14">
              <a:extLst>
                <a:ext uri="{FF2B5EF4-FFF2-40B4-BE49-F238E27FC236}">
                  <a16:creationId xmlns:a16="http://schemas.microsoft.com/office/drawing/2014/main" id="{03E21860-72A0-42D0-A24F-548F90675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623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Text Box 15">
              <a:extLst>
                <a:ext uri="{FF2B5EF4-FFF2-40B4-BE49-F238E27FC236}">
                  <a16:creationId xmlns:a16="http://schemas.microsoft.com/office/drawing/2014/main" id="{C08C89C2-1000-4D8C-B5C7-2DCF23715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671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过     程</a:t>
              </a:r>
            </a:p>
          </p:txBody>
        </p:sp>
        <p:sp>
          <p:nvSpPr>
            <p:cNvPr id="19502" name="Text Box 16">
              <a:extLst>
                <a:ext uri="{FF2B5EF4-FFF2-40B4-BE49-F238E27FC236}">
                  <a16:creationId xmlns:a16="http://schemas.microsoft.com/office/drawing/2014/main" id="{3467D0B8-D01D-4EE7-AF05-B147F1477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1007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时     刻</a:t>
              </a:r>
            </a:p>
          </p:txBody>
        </p:sp>
        <p:sp>
          <p:nvSpPr>
            <p:cNvPr id="19503" name="Text Box 17">
              <a:extLst>
                <a:ext uri="{FF2B5EF4-FFF2-40B4-BE49-F238E27FC236}">
                  <a16:creationId xmlns:a16="http://schemas.microsoft.com/office/drawing/2014/main" id="{67C8F3FD-2AEA-41C3-9A9A-3D0198B9D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343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从此时刻以后  </a:t>
              </a:r>
            </a:p>
          </p:txBody>
        </p:sp>
        <p:graphicFrame>
          <p:nvGraphicFramePr>
            <p:cNvPr id="19467" name="Object 18">
              <a:extLst>
                <a:ext uri="{FF2B5EF4-FFF2-40B4-BE49-F238E27FC236}">
                  <a16:creationId xmlns:a16="http://schemas.microsoft.com/office/drawing/2014/main" id="{7983B610-8CB0-411A-A1E7-AA456D6164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719"/>
            <a:ext cx="68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7" name="公式" r:id="rId3" imgW="1079280" imgH="266400" progId="Equation.3">
                    <p:embed/>
                  </p:oleObj>
                </mc:Choice>
                <mc:Fallback>
                  <p:oleObj name="公式" r:id="rId3" imgW="1079280" imgH="266400" progId="Equation.3">
                    <p:embed/>
                    <p:pic>
                      <p:nvPicPr>
                        <p:cNvPr id="19467" name="Object 18">
                          <a:extLst>
                            <a:ext uri="{FF2B5EF4-FFF2-40B4-BE49-F238E27FC236}">
                              <a16:creationId xmlns:a16="http://schemas.microsoft.com/office/drawing/2014/main" id="{7983B610-8CB0-411A-A1E7-AA456D6164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719"/>
                          <a:ext cx="680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9">
              <a:extLst>
                <a:ext uri="{FF2B5EF4-FFF2-40B4-BE49-F238E27FC236}">
                  <a16:creationId xmlns:a16="http://schemas.microsoft.com/office/drawing/2014/main" id="{C213A370-A843-49B1-B886-03DBB80321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9" y="719"/>
            <a:ext cx="69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8" name="公式" r:id="rId5" imgW="1104840" imgH="266400" progId="Equation.3">
                    <p:embed/>
                  </p:oleObj>
                </mc:Choice>
                <mc:Fallback>
                  <p:oleObj name="公式" r:id="rId5" imgW="1104840" imgH="266400" progId="Equation.3">
                    <p:embed/>
                    <p:pic>
                      <p:nvPicPr>
                        <p:cNvPr id="19468" name="Object 19">
                          <a:extLst>
                            <a:ext uri="{FF2B5EF4-FFF2-40B4-BE49-F238E27FC236}">
                              <a16:creationId xmlns:a16="http://schemas.microsoft.com/office/drawing/2014/main" id="{C213A370-A843-49B1-B886-03DBB80321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719"/>
                          <a:ext cx="69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20">
              <a:extLst>
                <a:ext uri="{FF2B5EF4-FFF2-40B4-BE49-F238E27FC236}">
                  <a16:creationId xmlns:a16="http://schemas.microsoft.com/office/drawing/2014/main" id="{14DB07C9-25B5-4F01-92F4-B04E550D8B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3" y="719"/>
            <a:ext cx="83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name="公式" r:id="rId7" imgW="1320480" imgH="266400" progId="Equation.3">
                    <p:embed/>
                  </p:oleObj>
                </mc:Choice>
                <mc:Fallback>
                  <p:oleObj name="公式" r:id="rId7" imgW="1320480" imgH="266400" progId="Equation.3">
                    <p:embed/>
                    <p:pic>
                      <p:nvPicPr>
                        <p:cNvPr id="19469" name="Object 20">
                          <a:extLst>
                            <a:ext uri="{FF2B5EF4-FFF2-40B4-BE49-F238E27FC236}">
                              <a16:creationId xmlns:a16="http://schemas.microsoft.com/office/drawing/2014/main" id="{14DB07C9-25B5-4F01-92F4-B04E550D8B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719"/>
                          <a:ext cx="83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21">
              <a:extLst>
                <a:ext uri="{FF2B5EF4-FFF2-40B4-BE49-F238E27FC236}">
                  <a16:creationId xmlns:a16="http://schemas.microsoft.com/office/drawing/2014/main" id="{6F7CB5D8-AE9C-4A5C-87A0-6F0B3638B1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9" y="719"/>
            <a:ext cx="83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" name="公式" r:id="rId9" imgW="1320480" imgH="266400" progId="Equation.3">
                    <p:embed/>
                  </p:oleObj>
                </mc:Choice>
                <mc:Fallback>
                  <p:oleObj name="公式" r:id="rId9" imgW="1320480" imgH="266400" progId="Equation.3">
                    <p:embed/>
                    <p:pic>
                      <p:nvPicPr>
                        <p:cNvPr id="19470" name="Object 21">
                          <a:extLst>
                            <a:ext uri="{FF2B5EF4-FFF2-40B4-BE49-F238E27FC236}">
                              <a16:creationId xmlns:a16="http://schemas.microsoft.com/office/drawing/2014/main" id="{6F7CB5D8-AE9C-4A5C-87A0-6F0B3638B1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719"/>
                          <a:ext cx="83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22">
              <a:extLst>
                <a:ext uri="{FF2B5EF4-FFF2-40B4-BE49-F238E27FC236}">
                  <a16:creationId xmlns:a16="http://schemas.microsoft.com/office/drawing/2014/main" id="{501E418F-467E-4B3A-8202-D7A574A845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1" y="1019"/>
            <a:ext cx="2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name="公式" r:id="rId11" imgW="380880" imgH="317160" progId="Equation.3">
                    <p:embed/>
                  </p:oleObj>
                </mc:Choice>
                <mc:Fallback>
                  <p:oleObj name="公式" r:id="rId11" imgW="380880" imgH="317160" progId="Equation.3">
                    <p:embed/>
                    <p:pic>
                      <p:nvPicPr>
                        <p:cNvPr id="19471" name="Object 22">
                          <a:extLst>
                            <a:ext uri="{FF2B5EF4-FFF2-40B4-BE49-F238E27FC236}">
                              <a16:creationId xmlns:a16="http://schemas.microsoft.com/office/drawing/2014/main" id="{501E418F-467E-4B3A-8202-D7A574A845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1019"/>
                          <a:ext cx="2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6">
              <a:extLst>
                <a:ext uri="{FF2B5EF4-FFF2-40B4-BE49-F238E27FC236}">
                  <a16:creationId xmlns:a16="http://schemas.microsoft.com/office/drawing/2014/main" id="{9E8A377B-7B63-40FA-B099-CD2F15724E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391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" name="公式" r:id="rId13" imgW="990360" imgH="330120" progId="Equation.3">
                    <p:embed/>
                  </p:oleObj>
                </mc:Choice>
                <mc:Fallback>
                  <p:oleObj name="公式" r:id="rId13" imgW="990360" imgH="330120" progId="Equation.3">
                    <p:embed/>
                    <p:pic>
                      <p:nvPicPr>
                        <p:cNvPr id="19472" name="Object 26">
                          <a:extLst>
                            <a:ext uri="{FF2B5EF4-FFF2-40B4-BE49-F238E27FC236}">
                              <a16:creationId xmlns:a16="http://schemas.microsoft.com/office/drawing/2014/main" id="{9E8A377B-7B63-40FA-B099-CD2F15724E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391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27">
              <a:extLst>
                <a:ext uri="{FF2B5EF4-FFF2-40B4-BE49-F238E27FC236}">
                  <a16:creationId xmlns:a16="http://schemas.microsoft.com/office/drawing/2014/main" id="{36B64F6B-0283-4BA1-B179-2F6A343770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3" y="1343"/>
            <a:ext cx="69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name="公式" r:id="rId15" imgW="1104840" imgH="482400" progId="Equation.3">
                    <p:embed/>
                  </p:oleObj>
                </mc:Choice>
                <mc:Fallback>
                  <p:oleObj name="公式" r:id="rId15" imgW="1104840" imgH="482400" progId="Equation.3">
                    <p:embed/>
                    <p:pic>
                      <p:nvPicPr>
                        <p:cNvPr id="19473" name="Object 27">
                          <a:extLst>
                            <a:ext uri="{FF2B5EF4-FFF2-40B4-BE49-F238E27FC236}">
                              <a16:creationId xmlns:a16="http://schemas.microsoft.com/office/drawing/2014/main" id="{36B64F6B-0283-4BA1-B179-2F6A343770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1343"/>
                          <a:ext cx="69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28">
              <a:extLst>
                <a:ext uri="{FF2B5EF4-FFF2-40B4-BE49-F238E27FC236}">
                  <a16:creationId xmlns:a16="http://schemas.microsoft.com/office/drawing/2014/main" id="{1C2F6BC5-CA9B-4ED1-A261-12FC9974FF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9" y="1391"/>
            <a:ext cx="6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公式" r:id="rId17" imgW="1015920" imgH="330120" progId="Equation.3">
                    <p:embed/>
                  </p:oleObj>
                </mc:Choice>
                <mc:Fallback>
                  <p:oleObj name="公式" r:id="rId17" imgW="1015920" imgH="330120" progId="Equation.3">
                    <p:embed/>
                    <p:pic>
                      <p:nvPicPr>
                        <p:cNvPr id="19474" name="Object 28">
                          <a:extLst>
                            <a:ext uri="{FF2B5EF4-FFF2-40B4-BE49-F238E27FC236}">
                              <a16:creationId xmlns:a16="http://schemas.microsoft.com/office/drawing/2014/main" id="{1C2F6BC5-CA9B-4ED1-A261-12FC9974FF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1391"/>
                          <a:ext cx="6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29">
              <a:extLst>
                <a:ext uri="{FF2B5EF4-FFF2-40B4-BE49-F238E27FC236}">
                  <a16:creationId xmlns:a16="http://schemas.microsoft.com/office/drawing/2014/main" id="{32C0B009-3440-4365-845E-407F61838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" y="1391"/>
            <a:ext cx="7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" name="公式" r:id="rId19" imgW="1244520" imgH="330120" progId="Equation.3">
                    <p:embed/>
                  </p:oleObj>
                </mc:Choice>
                <mc:Fallback>
                  <p:oleObj name="公式" r:id="rId19" imgW="1244520" imgH="330120" progId="Equation.3">
                    <p:embed/>
                    <p:pic>
                      <p:nvPicPr>
                        <p:cNvPr id="19475" name="Object 29">
                          <a:extLst>
                            <a:ext uri="{FF2B5EF4-FFF2-40B4-BE49-F238E27FC236}">
                              <a16:creationId xmlns:a16="http://schemas.microsoft.com/office/drawing/2014/main" id="{32C0B009-3440-4365-845E-407F618387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391"/>
                          <a:ext cx="7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4" name="Line 61">
              <a:extLst>
                <a:ext uri="{FF2B5EF4-FFF2-40B4-BE49-F238E27FC236}">
                  <a16:creationId xmlns:a16="http://schemas.microsoft.com/office/drawing/2014/main" id="{96C74F3B-07B5-44FE-9642-A98459840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015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62">
              <a:extLst>
                <a:ext uri="{FF2B5EF4-FFF2-40B4-BE49-F238E27FC236}">
                  <a16:creationId xmlns:a16="http://schemas.microsoft.com/office/drawing/2014/main" id="{833A4C77-F175-4800-9DB8-AB9A6CCE7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623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63">
              <a:extLst>
                <a:ext uri="{FF2B5EF4-FFF2-40B4-BE49-F238E27FC236}">
                  <a16:creationId xmlns:a16="http://schemas.microsoft.com/office/drawing/2014/main" id="{F62DA50A-23CA-4004-821C-F05BF671D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295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64">
              <a:extLst>
                <a:ext uri="{FF2B5EF4-FFF2-40B4-BE49-F238E27FC236}">
                  <a16:creationId xmlns:a16="http://schemas.microsoft.com/office/drawing/2014/main" id="{AB254EA5-BD14-473E-85CE-E506324DB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679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Line 65">
              <a:extLst>
                <a:ext uri="{FF2B5EF4-FFF2-40B4-BE49-F238E27FC236}">
                  <a16:creationId xmlns:a16="http://schemas.microsoft.com/office/drawing/2014/main" id="{65C402F7-9213-4067-B47F-CBC7CD510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66">
              <a:extLst>
                <a:ext uri="{FF2B5EF4-FFF2-40B4-BE49-F238E27FC236}">
                  <a16:creationId xmlns:a16="http://schemas.microsoft.com/office/drawing/2014/main" id="{0021EA92-0BC3-4163-9862-3DF65975E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4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67">
              <a:extLst>
                <a:ext uri="{FF2B5EF4-FFF2-40B4-BE49-F238E27FC236}">
                  <a16:creationId xmlns:a16="http://schemas.microsoft.com/office/drawing/2014/main" id="{DC799289-7DE5-4E64-A9E2-C2994E5DC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68">
              <a:extLst>
                <a:ext uri="{FF2B5EF4-FFF2-40B4-BE49-F238E27FC236}">
                  <a16:creationId xmlns:a16="http://schemas.microsoft.com/office/drawing/2014/main" id="{DAE41707-5707-40D2-BEBF-997723CB7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69">
              <a:extLst>
                <a:ext uri="{FF2B5EF4-FFF2-40B4-BE49-F238E27FC236}">
                  <a16:creationId xmlns:a16="http://schemas.microsoft.com/office/drawing/2014/main" id="{F3C08349-408A-4C56-900F-E721701C4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476" name="Object 73">
              <a:extLst>
                <a:ext uri="{FF2B5EF4-FFF2-40B4-BE49-F238E27FC236}">
                  <a16:creationId xmlns:a16="http://schemas.microsoft.com/office/drawing/2014/main" id="{12A246B0-6031-4582-B64F-F814283826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" y="1712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6" name="公式" r:id="rId21" imgW="838080" imgH="406080" progId="Equation.3">
                    <p:embed/>
                  </p:oleObj>
                </mc:Choice>
                <mc:Fallback>
                  <p:oleObj name="公式" r:id="rId21" imgW="838080" imgH="406080" progId="Equation.3">
                    <p:embed/>
                    <p:pic>
                      <p:nvPicPr>
                        <p:cNvPr id="19476" name="Object 73">
                          <a:extLst>
                            <a:ext uri="{FF2B5EF4-FFF2-40B4-BE49-F238E27FC236}">
                              <a16:creationId xmlns:a16="http://schemas.microsoft.com/office/drawing/2014/main" id="{12A246B0-6031-4582-B64F-F814283826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1712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74">
              <a:extLst>
                <a:ext uri="{FF2B5EF4-FFF2-40B4-BE49-F238E27FC236}">
                  <a16:creationId xmlns:a16="http://schemas.microsoft.com/office/drawing/2014/main" id="{1114ED09-3CB7-48CB-B368-3BFD1FEB44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5" y="1727"/>
            <a:ext cx="115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name="公式" r:id="rId23" imgW="2133360" imgH="482400" progId="Equation.3">
                    <p:embed/>
                  </p:oleObj>
                </mc:Choice>
                <mc:Fallback>
                  <p:oleObj name="公式" r:id="rId23" imgW="2133360" imgH="482400" progId="Equation.3">
                    <p:embed/>
                    <p:pic>
                      <p:nvPicPr>
                        <p:cNvPr id="19477" name="Object 74">
                          <a:extLst>
                            <a:ext uri="{FF2B5EF4-FFF2-40B4-BE49-F238E27FC236}">
                              <a16:creationId xmlns:a16="http://schemas.microsoft.com/office/drawing/2014/main" id="{1114ED09-3CB7-48CB-B368-3BFD1FEB44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1727"/>
                          <a:ext cx="115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0" name="Group 105">
            <a:extLst>
              <a:ext uri="{FF2B5EF4-FFF2-40B4-BE49-F238E27FC236}">
                <a16:creationId xmlns:a16="http://schemas.microsoft.com/office/drawing/2014/main" id="{B06E6C17-8117-4F13-B764-C7588EAB899B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3579813"/>
            <a:ext cx="7888287" cy="2211387"/>
            <a:chOff x="407" y="2255"/>
            <a:chExt cx="4969" cy="1393"/>
          </a:xfrm>
        </p:grpSpPr>
        <p:graphicFrame>
          <p:nvGraphicFramePr>
            <p:cNvPr id="19458" name="Object 43">
              <a:extLst>
                <a:ext uri="{FF2B5EF4-FFF2-40B4-BE49-F238E27FC236}">
                  <a16:creationId xmlns:a16="http://schemas.microsoft.com/office/drawing/2014/main" id="{08D3CA01-B163-47F8-8EE3-DC1976ACC5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8" y="2303"/>
            <a:ext cx="7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公式" r:id="rId25" imgW="1180800" imgH="457200" progId="Equation.3">
                    <p:embed/>
                  </p:oleObj>
                </mc:Choice>
                <mc:Fallback>
                  <p:oleObj name="公式" r:id="rId25" imgW="1180800" imgH="457200" progId="Equation.3">
                    <p:embed/>
                    <p:pic>
                      <p:nvPicPr>
                        <p:cNvPr id="19458" name="Object 43">
                          <a:extLst>
                            <a:ext uri="{FF2B5EF4-FFF2-40B4-BE49-F238E27FC236}">
                              <a16:creationId xmlns:a16="http://schemas.microsoft.com/office/drawing/2014/main" id="{08D3CA01-B163-47F8-8EE3-DC1976ACC5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2303"/>
                          <a:ext cx="7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47">
              <a:extLst>
                <a:ext uri="{FF2B5EF4-FFF2-40B4-BE49-F238E27FC236}">
                  <a16:creationId xmlns:a16="http://schemas.microsoft.com/office/drawing/2014/main" id="{BC1F8A9F-83E4-4A2C-9987-B411E0EBC6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671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公式" r:id="rId27" imgW="228600" imgH="330120" progId="Equation.3">
                    <p:embed/>
                  </p:oleObj>
                </mc:Choice>
                <mc:Fallback>
                  <p:oleObj name="公式" r:id="rId27" imgW="228600" imgH="330120" progId="Equation.3">
                    <p:embed/>
                    <p:pic>
                      <p:nvPicPr>
                        <p:cNvPr id="19459" name="Object 47">
                          <a:extLst>
                            <a:ext uri="{FF2B5EF4-FFF2-40B4-BE49-F238E27FC236}">
                              <a16:creationId xmlns:a16="http://schemas.microsoft.com/office/drawing/2014/main" id="{BC1F8A9F-83E4-4A2C-9987-B411E0EBC6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671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51">
              <a:extLst>
                <a:ext uri="{FF2B5EF4-FFF2-40B4-BE49-F238E27FC236}">
                  <a16:creationId xmlns:a16="http://schemas.microsoft.com/office/drawing/2014/main" id="{C9306C63-CAEE-4FA5-BA9F-E2DEA3C334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023"/>
            <a:ext cx="103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name="公式" r:id="rId29" imgW="2298600" imgH="482400" progId="Equation.3">
                    <p:embed/>
                  </p:oleObj>
                </mc:Choice>
                <mc:Fallback>
                  <p:oleObj name="公式" r:id="rId29" imgW="2298600" imgH="482400" progId="Equation.3">
                    <p:embed/>
                    <p:pic>
                      <p:nvPicPr>
                        <p:cNvPr id="19460" name="Object 51">
                          <a:extLst>
                            <a:ext uri="{FF2B5EF4-FFF2-40B4-BE49-F238E27FC236}">
                              <a16:creationId xmlns:a16="http://schemas.microsoft.com/office/drawing/2014/main" id="{C9306C63-CAEE-4FA5-BA9F-E2DEA3C334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023"/>
                          <a:ext cx="103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55">
              <a:extLst>
                <a:ext uri="{FF2B5EF4-FFF2-40B4-BE49-F238E27FC236}">
                  <a16:creationId xmlns:a16="http://schemas.microsoft.com/office/drawing/2014/main" id="{F8DC4F14-5C4B-41FA-8983-D0497C70C3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2" y="2271"/>
            <a:ext cx="77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公式" r:id="rId31" imgW="1231560" imgH="507960" progId="Equation.3">
                    <p:embed/>
                  </p:oleObj>
                </mc:Choice>
                <mc:Fallback>
                  <p:oleObj name="公式" r:id="rId31" imgW="1231560" imgH="507960" progId="Equation.3">
                    <p:embed/>
                    <p:pic>
                      <p:nvPicPr>
                        <p:cNvPr id="19461" name="Object 55">
                          <a:extLst>
                            <a:ext uri="{FF2B5EF4-FFF2-40B4-BE49-F238E27FC236}">
                              <a16:creationId xmlns:a16="http://schemas.microsoft.com/office/drawing/2014/main" id="{F8DC4F14-5C4B-41FA-8983-D0497C70C3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2271"/>
                          <a:ext cx="77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56">
              <a:extLst>
                <a:ext uri="{FF2B5EF4-FFF2-40B4-BE49-F238E27FC236}">
                  <a16:creationId xmlns:a16="http://schemas.microsoft.com/office/drawing/2014/main" id="{A4565954-2751-4150-9B8C-F7F00C46B4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255"/>
            <a:ext cx="7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2" name="公式" r:id="rId33" imgW="1218960" imgH="507960" progId="Equation.3">
                    <p:embed/>
                  </p:oleObj>
                </mc:Choice>
                <mc:Fallback>
                  <p:oleObj name="公式" r:id="rId33" imgW="1218960" imgH="507960" progId="Equation.3">
                    <p:embed/>
                    <p:pic>
                      <p:nvPicPr>
                        <p:cNvPr id="19462" name="Object 56">
                          <a:extLst>
                            <a:ext uri="{FF2B5EF4-FFF2-40B4-BE49-F238E27FC236}">
                              <a16:creationId xmlns:a16="http://schemas.microsoft.com/office/drawing/2014/main" id="{A4565954-2751-4150-9B8C-F7F00C46B4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255"/>
                          <a:ext cx="76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57">
              <a:extLst>
                <a:ext uri="{FF2B5EF4-FFF2-40B4-BE49-F238E27FC236}">
                  <a16:creationId xmlns:a16="http://schemas.microsoft.com/office/drawing/2014/main" id="{EAEFBA46-94C6-4ED8-A804-1B476FFE3E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4" y="3023"/>
            <a:ext cx="100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公式" r:id="rId35" imgW="2209680" imgH="457200" progId="Equation.3">
                    <p:embed/>
                  </p:oleObj>
                </mc:Choice>
                <mc:Fallback>
                  <p:oleObj name="公式" r:id="rId35" imgW="2209680" imgH="457200" progId="Equation.3">
                    <p:embed/>
                    <p:pic>
                      <p:nvPicPr>
                        <p:cNvPr id="19463" name="Object 57">
                          <a:extLst>
                            <a:ext uri="{FF2B5EF4-FFF2-40B4-BE49-F238E27FC236}">
                              <a16:creationId xmlns:a16="http://schemas.microsoft.com/office/drawing/2014/main" id="{EAEFBA46-94C6-4ED8-A804-1B476FFE3E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3023"/>
                          <a:ext cx="100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58">
              <a:extLst>
                <a:ext uri="{FF2B5EF4-FFF2-40B4-BE49-F238E27FC236}">
                  <a16:creationId xmlns:a16="http://schemas.microsoft.com/office/drawing/2014/main" id="{67D8A225-CDBB-470B-BAF7-8734C6BC74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008"/>
            <a:ext cx="113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4" name="公式" r:id="rId37" imgW="2501640" imgH="457200" progId="Equation.3">
                    <p:embed/>
                  </p:oleObj>
                </mc:Choice>
                <mc:Fallback>
                  <p:oleObj name="公式" r:id="rId37" imgW="2501640" imgH="457200" progId="Equation.3">
                    <p:embed/>
                    <p:pic>
                      <p:nvPicPr>
                        <p:cNvPr id="19464" name="Object 58">
                          <a:extLst>
                            <a:ext uri="{FF2B5EF4-FFF2-40B4-BE49-F238E27FC236}">
                              <a16:creationId xmlns:a16="http://schemas.microsoft.com/office/drawing/2014/main" id="{67D8A225-CDBB-470B-BAF7-8734C6BC74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008"/>
                          <a:ext cx="113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1" name="Line 75">
              <a:extLst>
                <a:ext uri="{FF2B5EF4-FFF2-40B4-BE49-F238E27FC236}">
                  <a16:creationId xmlns:a16="http://schemas.microsoft.com/office/drawing/2014/main" id="{9EFCF1B9-C2DB-4F01-926B-5B276BC42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5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76">
              <a:extLst>
                <a:ext uri="{FF2B5EF4-FFF2-40B4-BE49-F238E27FC236}">
                  <a16:creationId xmlns:a16="http://schemas.microsoft.com/office/drawing/2014/main" id="{30FA72E0-C9FB-4548-9671-70ADF847D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1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77">
              <a:extLst>
                <a:ext uri="{FF2B5EF4-FFF2-40B4-BE49-F238E27FC236}">
                  <a16:creationId xmlns:a16="http://schemas.microsoft.com/office/drawing/2014/main" id="{33C18A87-8143-4DC6-AB27-7D837BFFA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2255"/>
              <a:ext cx="1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79">
              <a:extLst>
                <a:ext uri="{FF2B5EF4-FFF2-40B4-BE49-F238E27FC236}">
                  <a16:creationId xmlns:a16="http://schemas.microsoft.com/office/drawing/2014/main" id="{FE8558B9-4005-4339-8C7E-00DB6C14F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2255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Text Box 80">
              <a:extLst>
                <a:ext uri="{FF2B5EF4-FFF2-40B4-BE49-F238E27FC236}">
                  <a16:creationId xmlns:a16="http://schemas.microsoft.com/office/drawing/2014/main" id="{5B0B2A11-DEBE-4E23-B0ED-2F14D2980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303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过     程</a:t>
              </a:r>
            </a:p>
          </p:txBody>
        </p:sp>
        <p:sp>
          <p:nvSpPr>
            <p:cNvPr id="19486" name="Text Box 81">
              <a:extLst>
                <a:ext uri="{FF2B5EF4-FFF2-40B4-BE49-F238E27FC236}">
                  <a16:creationId xmlns:a16="http://schemas.microsoft.com/office/drawing/2014/main" id="{C1747B93-0BC2-4EB0-8388-0126CCE0B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639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时     刻</a:t>
              </a:r>
            </a:p>
          </p:txBody>
        </p:sp>
        <p:sp>
          <p:nvSpPr>
            <p:cNvPr id="19487" name="Text Box 82">
              <a:extLst>
                <a:ext uri="{FF2B5EF4-FFF2-40B4-BE49-F238E27FC236}">
                  <a16:creationId xmlns:a16="http://schemas.microsoft.com/office/drawing/2014/main" id="{99393211-EA16-4A2A-A818-2CC659FDA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2975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从此时刻以后  </a:t>
              </a:r>
            </a:p>
          </p:txBody>
        </p:sp>
        <p:sp>
          <p:nvSpPr>
            <p:cNvPr id="19488" name="Line 92">
              <a:extLst>
                <a:ext uri="{FF2B5EF4-FFF2-40B4-BE49-F238E27FC236}">
                  <a16:creationId xmlns:a16="http://schemas.microsoft.com/office/drawing/2014/main" id="{5D9A117C-8E59-4D71-B714-8B05DB615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647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93">
              <a:extLst>
                <a:ext uri="{FF2B5EF4-FFF2-40B4-BE49-F238E27FC236}">
                  <a16:creationId xmlns:a16="http://schemas.microsoft.com/office/drawing/2014/main" id="{31E847D1-F548-4708-8CCC-E9A2846A5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5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94">
              <a:extLst>
                <a:ext uri="{FF2B5EF4-FFF2-40B4-BE49-F238E27FC236}">
                  <a16:creationId xmlns:a16="http://schemas.microsoft.com/office/drawing/2014/main" id="{8B17C169-1035-42BD-9066-4C9ADE3A7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927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95">
              <a:extLst>
                <a:ext uri="{FF2B5EF4-FFF2-40B4-BE49-F238E27FC236}">
                  <a16:creationId xmlns:a16="http://schemas.microsoft.com/office/drawing/2014/main" id="{0F180133-DC88-48B4-8C08-D64FBBAD3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3311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96">
              <a:extLst>
                <a:ext uri="{FF2B5EF4-FFF2-40B4-BE49-F238E27FC236}">
                  <a16:creationId xmlns:a16="http://schemas.microsoft.com/office/drawing/2014/main" id="{986CFE12-7D8F-450E-B229-20983B63F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55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97">
              <a:extLst>
                <a:ext uri="{FF2B5EF4-FFF2-40B4-BE49-F238E27FC236}">
                  <a16:creationId xmlns:a16="http://schemas.microsoft.com/office/drawing/2014/main" id="{83F799BD-F8D0-42B1-B9DB-4218DA978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2255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99">
              <a:extLst>
                <a:ext uri="{FF2B5EF4-FFF2-40B4-BE49-F238E27FC236}">
                  <a16:creationId xmlns:a16="http://schemas.microsoft.com/office/drawing/2014/main" id="{2F4D53C1-6F76-43AB-9698-2B7B1C02F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7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100">
              <a:extLst>
                <a:ext uri="{FF2B5EF4-FFF2-40B4-BE49-F238E27FC236}">
                  <a16:creationId xmlns:a16="http://schemas.microsoft.com/office/drawing/2014/main" id="{FF76A659-5261-4E40-95FC-569351779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27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465" name="Object 101">
              <a:extLst>
                <a:ext uri="{FF2B5EF4-FFF2-40B4-BE49-F238E27FC236}">
                  <a16:creationId xmlns:a16="http://schemas.microsoft.com/office/drawing/2014/main" id="{1BE49DFD-44FF-4D24-9936-FD250EF39F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" y="3344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公式" r:id="rId39" imgW="838080" imgH="406080" progId="Equation.3">
                    <p:embed/>
                  </p:oleObj>
                </mc:Choice>
                <mc:Fallback>
                  <p:oleObj name="公式" r:id="rId39" imgW="838080" imgH="406080" progId="Equation.3">
                    <p:embed/>
                    <p:pic>
                      <p:nvPicPr>
                        <p:cNvPr id="19465" name="Object 101">
                          <a:extLst>
                            <a:ext uri="{FF2B5EF4-FFF2-40B4-BE49-F238E27FC236}">
                              <a16:creationId xmlns:a16="http://schemas.microsoft.com/office/drawing/2014/main" id="{1BE49DFD-44FF-4D24-9936-FD250EF39F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344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02">
              <a:extLst>
                <a:ext uri="{FF2B5EF4-FFF2-40B4-BE49-F238E27FC236}">
                  <a16:creationId xmlns:a16="http://schemas.microsoft.com/office/drawing/2014/main" id="{11843B22-24CB-4B40-B910-BEE38059DA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359"/>
            <a:ext cx="115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name="公式" r:id="rId40" imgW="2133360" imgH="482400" progId="Equation.3">
                    <p:embed/>
                  </p:oleObj>
                </mc:Choice>
                <mc:Fallback>
                  <p:oleObj name="公式" r:id="rId40" imgW="2133360" imgH="482400" progId="Equation.3">
                    <p:embed/>
                    <p:pic>
                      <p:nvPicPr>
                        <p:cNvPr id="19466" name="Object 102">
                          <a:extLst>
                            <a:ext uri="{FF2B5EF4-FFF2-40B4-BE49-F238E27FC236}">
                              <a16:creationId xmlns:a16="http://schemas.microsoft.com/office/drawing/2014/main" id="{11843B22-24CB-4B40-B910-BEE38059DA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359"/>
                          <a:ext cx="115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3">
            <a:extLst>
              <a:ext uri="{FF2B5EF4-FFF2-40B4-BE49-F238E27FC236}">
                <a16:creationId xmlns:a16="http://schemas.microsoft.com/office/drawing/2014/main" id="{273246E0-8323-47F3-8359-84B62661A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8382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思考题</a:t>
            </a:r>
          </a:p>
        </p:txBody>
      </p:sp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DAEDE046-384A-4C8D-8209-7A0C53349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1504950"/>
          <a:ext cx="717550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文档" r:id="rId3" imgW="6849000" imgH="3968280" progId="Word.Document.8">
                  <p:embed/>
                </p:oleObj>
              </mc:Choice>
              <mc:Fallback>
                <p:oleObj name="文档" r:id="rId3" imgW="6849000" imgH="3968280" progId="Word.Document.8">
                  <p:embed/>
                  <p:pic>
                    <p:nvPicPr>
                      <p:cNvPr id="20482" name="Object 4">
                        <a:extLst>
                          <a:ext uri="{FF2B5EF4-FFF2-40B4-BE49-F238E27FC236}">
                            <a16:creationId xmlns:a16="http://schemas.microsoft.com/office/drawing/2014/main" id="{DAEDE046-384A-4C8D-8209-7A0C53349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504950"/>
                        <a:ext cx="7175500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ext Box 3">
            <a:extLst>
              <a:ext uri="{FF2B5EF4-FFF2-40B4-BE49-F238E27FC236}">
                <a16:creationId xmlns:a16="http://schemas.microsoft.com/office/drawing/2014/main" id="{8CDEA1AF-3250-462C-86DE-7E771F7E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黑体" panose="02010609060101010101" pitchFamily="49" charset="-122"/>
              </a:rPr>
              <a:t>思考题解答</a:t>
            </a:r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CE2CB161-E5CA-4C68-BF39-8F6B9FF27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09800"/>
          <a:ext cx="179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公式" r:id="rId3" imgW="1790640" imgH="609480" progId="Equation.3">
                  <p:embed/>
                </p:oleObj>
              </mc:Choice>
              <mc:Fallback>
                <p:oleObj name="公式" r:id="rId3" imgW="1790640" imgH="609480" progId="Equation.3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CE2CB161-E5CA-4C68-BF39-8F6B9FF27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179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1C082138-6E91-4027-877C-EAA144FAF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0" y="2203450"/>
          <a:ext cx="23749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公式" r:id="rId5" imgW="2374560" imgH="622080" progId="Equation.3">
                  <p:embed/>
                </p:oleObj>
              </mc:Choice>
              <mc:Fallback>
                <p:oleObj name="公式" r:id="rId5" imgW="2374560" imgH="622080" progId="Equation.3">
                  <p:embed/>
                  <p:pic>
                    <p:nvPicPr>
                      <p:cNvPr id="47109" name="Object 5">
                        <a:extLst>
                          <a:ext uri="{FF2B5EF4-FFF2-40B4-BE49-F238E27FC236}">
                            <a16:creationId xmlns:a16="http://schemas.microsoft.com/office/drawing/2014/main" id="{1C082138-6E91-4027-877C-EAA144FAF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203450"/>
                        <a:ext cx="23749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>
            <a:extLst>
              <a:ext uri="{FF2B5EF4-FFF2-40B4-BE49-F238E27FC236}">
                <a16:creationId xmlns:a16="http://schemas.microsoft.com/office/drawing/2014/main" id="{10D09482-CAF0-40C5-9957-AD1326C57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1891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左极限存在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CFB9262A-FC61-4CD6-8BB1-19EB6A542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186113"/>
          <a:ext cx="179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公式" r:id="rId7" imgW="1790640" imgH="609480" progId="Equation.3">
                  <p:embed/>
                </p:oleObj>
              </mc:Choice>
              <mc:Fallback>
                <p:oleObj name="公式" r:id="rId7" imgW="1790640" imgH="609480" progId="Equation.3">
                  <p:embed/>
                  <p:pic>
                    <p:nvPicPr>
                      <p:cNvPr id="47111" name="Object 7">
                        <a:extLst>
                          <a:ext uri="{FF2B5EF4-FFF2-40B4-BE49-F238E27FC236}">
                            <a16:creationId xmlns:a16="http://schemas.microsoft.com/office/drawing/2014/main" id="{CFB9262A-FC61-4CD6-8BB1-19EB6A542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86113"/>
                        <a:ext cx="179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>
            <a:extLst>
              <a:ext uri="{FF2B5EF4-FFF2-40B4-BE49-F238E27FC236}">
                <a16:creationId xmlns:a16="http://schemas.microsoft.com/office/drawing/2014/main" id="{8EA0FA0B-4673-4186-8510-C2C7E5C32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2984500"/>
          <a:ext cx="224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公式" r:id="rId9" imgW="2247840" imgH="838080" progId="Equation.3">
                  <p:embed/>
                </p:oleObj>
              </mc:Choice>
              <mc:Fallback>
                <p:oleObj name="公式" r:id="rId9" imgW="2247840" imgH="838080" progId="Equation.3">
                  <p:embed/>
                  <p:pic>
                    <p:nvPicPr>
                      <p:cNvPr id="47112" name="Object 8">
                        <a:extLst>
                          <a:ext uri="{FF2B5EF4-FFF2-40B4-BE49-F238E27FC236}">
                            <a16:creationId xmlns:a16="http://schemas.microsoft.com/office/drawing/2014/main" id="{8EA0FA0B-4673-4186-8510-C2C7E5C32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984500"/>
                        <a:ext cx="224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>
            <a:extLst>
              <a:ext uri="{FF2B5EF4-FFF2-40B4-BE49-F238E27FC236}">
                <a16:creationId xmlns:a16="http://schemas.microsoft.com/office/drawing/2014/main" id="{7C59B3A0-9C73-4626-A61C-2ED2F9391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1416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右极限存在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47114" name="Object 10">
            <a:extLst>
              <a:ext uri="{FF2B5EF4-FFF2-40B4-BE49-F238E27FC236}">
                <a16:creationId xmlns:a16="http://schemas.microsoft.com/office/drawing/2014/main" id="{6F301655-568B-4C79-81BD-3D618670D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191000"/>
          <a:ext cx="209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公式" r:id="rId11" imgW="2095200" imgH="609480" progId="Equation.3">
                  <p:embed/>
                </p:oleObj>
              </mc:Choice>
              <mc:Fallback>
                <p:oleObj name="公式" r:id="rId11" imgW="2095200" imgH="609480" progId="Equation.3">
                  <p:embed/>
                  <p:pic>
                    <p:nvPicPr>
                      <p:cNvPr id="47114" name="Object 10">
                        <a:extLst>
                          <a:ext uri="{FF2B5EF4-FFF2-40B4-BE49-F238E27FC236}">
                            <a16:creationId xmlns:a16="http://schemas.microsoft.com/office/drawing/2014/main" id="{6F301655-568B-4C79-81BD-3D618670D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91000"/>
                        <a:ext cx="2095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>
            <a:extLst>
              <a:ext uri="{FF2B5EF4-FFF2-40B4-BE49-F238E27FC236}">
                <a16:creationId xmlns:a16="http://schemas.microsoft.com/office/drawing/2014/main" id="{31BB4B0A-F257-4D33-8504-AA258053A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4191000"/>
          <a:ext cx="148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公式" r:id="rId13" imgW="1485720" imgH="609480" progId="Equation.3">
                  <p:embed/>
                </p:oleObj>
              </mc:Choice>
              <mc:Fallback>
                <p:oleObj name="公式" r:id="rId13" imgW="1485720" imgH="609480" progId="Equation.3">
                  <p:embed/>
                  <p:pic>
                    <p:nvPicPr>
                      <p:cNvPr id="47115" name="Object 11">
                        <a:extLst>
                          <a:ext uri="{FF2B5EF4-FFF2-40B4-BE49-F238E27FC236}">
                            <a16:creationId xmlns:a16="http://schemas.microsoft.com/office/drawing/2014/main" id="{31BB4B0A-F257-4D33-8504-AA258053A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191000"/>
                        <a:ext cx="148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>
            <a:extLst>
              <a:ext uri="{FF2B5EF4-FFF2-40B4-BE49-F238E27FC236}">
                <a16:creationId xmlns:a16="http://schemas.microsoft.com/office/drawing/2014/main" id="{73BD5496-C637-4C49-BD02-3B8A0DD68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8550" y="4214813"/>
          <a:ext cx="17145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公式" r:id="rId15" imgW="1714320" imgH="583920" progId="Equation.3">
                  <p:embed/>
                </p:oleObj>
              </mc:Choice>
              <mc:Fallback>
                <p:oleObj name="公式" r:id="rId15" imgW="1714320" imgH="583920" progId="Equation.3">
                  <p:embed/>
                  <p:pic>
                    <p:nvPicPr>
                      <p:cNvPr id="47116" name="Object 12">
                        <a:extLst>
                          <a:ext uri="{FF2B5EF4-FFF2-40B4-BE49-F238E27FC236}">
                            <a16:creationId xmlns:a16="http://schemas.microsoft.com/office/drawing/2014/main" id="{73BD5496-C637-4C49-BD02-3B8A0DD68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214813"/>
                        <a:ext cx="17145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13">
            <a:extLst>
              <a:ext uri="{FF2B5EF4-FFF2-40B4-BE49-F238E27FC236}">
                <a16:creationId xmlns:a16="http://schemas.microsoft.com/office/drawing/2014/main" id="{9F6A8B92-EBA5-4082-A14C-E6603463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63" y="41497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不存在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utoUpdateAnimBg="0"/>
      <p:bldP spid="47113" grpId="0" autoUpdateAnimBg="0"/>
      <p:bldP spid="4711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16B1F7B0-CF02-4CE3-921C-F512A6FC2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914400"/>
          <a:ext cx="7010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3" imgW="7027092" imgH="1276167" progId="Word.Document.8">
                  <p:embed/>
                </p:oleObj>
              </mc:Choice>
              <mc:Fallback>
                <p:oleObj name="Document" r:id="rId3" imgW="7027092" imgH="1276167" progId="Word.Documen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16B1F7B0-CF02-4CE3-921C-F512A6FC2F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914400"/>
                        <a:ext cx="7010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728613B2-0728-468A-8D40-0A96ABDA7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724400"/>
          <a:ext cx="5449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5" imgW="5740200" imgH="482400" progId="Equation.3">
                  <p:embed/>
                </p:oleObj>
              </mc:Choice>
              <mc:Fallback>
                <p:oleObj name="公式" r:id="rId5" imgW="5740200" imgH="482400" progId="Equation.3">
                  <p:embed/>
                  <p:pic>
                    <p:nvPicPr>
                      <p:cNvPr id="53251" name="Object 3">
                        <a:extLst>
                          <a:ext uri="{FF2B5EF4-FFF2-40B4-BE49-F238E27FC236}">
                            <a16:creationId xmlns:a16="http://schemas.microsoft.com/office/drawing/2014/main" id="{728613B2-0728-468A-8D40-0A96ABDA7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5449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8100D956-7459-4821-BB6F-E98EDA02B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486400"/>
          <a:ext cx="4014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7" imgW="4228920" imgH="482400" progId="Equation.3">
                  <p:embed/>
                </p:oleObj>
              </mc:Choice>
              <mc:Fallback>
                <p:oleObj name="公式" r:id="rId7" imgW="4228920" imgH="482400" progId="Equation.3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8100D956-7459-4821-BB6F-E98EDA02B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86400"/>
                        <a:ext cx="4014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107815B2-14AC-4601-8F65-1912BC2D8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2827338"/>
          <a:ext cx="601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9" imgW="2666880" imgH="393480" progId="Equation.3">
                  <p:embed/>
                </p:oleObj>
              </mc:Choice>
              <mc:Fallback>
                <p:oleObj name="公式" r:id="rId9" imgW="2666880" imgH="393480" progId="Equation.3">
                  <p:embed/>
                  <p:pic>
                    <p:nvPicPr>
                      <p:cNvPr id="53253" name="Object 5">
                        <a:extLst>
                          <a:ext uri="{FF2B5EF4-FFF2-40B4-BE49-F238E27FC236}">
                            <a16:creationId xmlns:a16="http://schemas.microsoft.com/office/drawing/2014/main" id="{107815B2-14AC-4601-8F65-1912BC2D8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827338"/>
                        <a:ext cx="6019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>
            <a:extLst>
              <a:ext uri="{FF2B5EF4-FFF2-40B4-BE49-F238E27FC236}">
                <a16:creationId xmlns:a16="http://schemas.microsoft.com/office/drawing/2014/main" id="{1135DEC2-E5E2-4347-B545-39BBBFD7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002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通过上面演示实验的观察</a:t>
            </a:r>
            <a:r>
              <a:rPr lang="en-US" altLang="zh-CN" sz="2800" b="1"/>
              <a:t>: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ED86ECA2-DFFC-49EB-8BA7-C86FA9246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623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问题</a:t>
            </a:r>
            <a:r>
              <a:rPr lang="en-US" altLang="zh-CN" sz="2800" b="1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83E51A45-8022-4DB4-AF67-1D8FE5DF7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4175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如何用数学语言刻划函数“无限接近”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  <p:bldP spid="53255" grpId="0" autoUpdateAnimBg="0"/>
      <p:bldP spid="5325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7AE49205-C422-412E-8F81-9C5142447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988" y="1271588"/>
          <a:ext cx="81788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3" imgW="8196774" imgH="3764061" progId="Word.Document.8">
                  <p:embed/>
                </p:oleObj>
              </mc:Choice>
              <mc:Fallback>
                <p:oleObj name="Document" r:id="rId3" imgW="8196774" imgH="3764061" progId="Word.Document.8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7AE49205-C422-412E-8F81-9C5142447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1271588"/>
                        <a:ext cx="8178800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3E3D188D-618D-4515-A5D3-7E9D6F14B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999038"/>
          <a:ext cx="1968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5" imgW="1968480" imgH="393480" progId="Equation.3">
                  <p:embed/>
                </p:oleObj>
              </mc:Choice>
              <mc:Fallback>
                <p:oleObj name="公式" r:id="rId5" imgW="1968480" imgH="393480" progId="Equation.3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3E3D188D-618D-4515-A5D3-7E9D6F14B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99038"/>
                        <a:ext cx="1968500" cy="392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5E7E3B0B-5C36-4FB9-96B2-EF15BC8CE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5702300"/>
          <a:ext cx="76850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7" imgW="7683480" imgH="482400" progId="Equation.3">
                  <p:embed/>
                </p:oleObj>
              </mc:Choice>
              <mc:Fallback>
                <p:oleObj name="公式" r:id="rId7" imgW="7683480" imgH="48240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5E7E3B0B-5C36-4FB9-96B2-EF15BC8CE5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5702300"/>
                        <a:ext cx="76850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B622B218-461D-4BC1-836C-FFB1FCF95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1488" y="4967288"/>
          <a:ext cx="26289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9" imgW="2628720" imgH="583920" progId="Equation.3">
                  <p:embed/>
                </p:oleObj>
              </mc:Choice>
              <mc:Fallback>
                <p:oleObj name="公式" r:id="rId9" imgW="2628720" imgH="583920" progId="Equation.3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B622B218-461D-4BC1-836C-FFB1FCF95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967288"/>
                        <a:ext cx="26289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>
            <a:extLst>
              <a:ext uri="{FF2B5EF4-FFF2-40B4-BE49-F238E27FC236}">
                <a16:creationId xmlns:a16="http://schemas.microsoft.com/office/drawing/2014/main" id="{47F9F215-52BC-42D9-8F61-6DD23F009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251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1</a:t>
            </a:r>
            <a:r>
              <a:rPr lang="zh-CN" altLang="en-US" sz="3200" b="1"/>
              <a:t>、定义：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F4031217-287F-4B13-B751-6E4415906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475" y="1544638"/>
          <a:ext cx="2819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3" imgW="2819160" imgH="495000" progId="Equation.3">
                  <p:embed/>
                </p:oleObj>
              </mc:Choice>
              <mc:Fallback>
                <p:oleObj name="公式" r:id="rId3" imgW="2819160" imgH="495000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F4031217-287F-4B13-B751-6E44159069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544638"/>
                        <a:ext cx="28194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72C02ECF-7166-4A96-8860-274006B9D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2400300"/>
          <a:ext cx="7443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5" imgW="7835760" imgH="482400" progId="Equation.3">
                  <p:embed/>
                </p:oleObj>
              </mc:Choice>
              <mc:Fallback>
                <p:oleObj name="公式" r:id="rId5" imgW="7835760" imgH="482400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72C02ECF-7166-4A96-8860-274006B9D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400300"/>
                        <a:ext cx="7443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328965B4-1FF3-4E93-A523-FF86B35AF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8" y="3194050"/>
          <a:ext cx="2857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7" imgW="2857320" imgH="495000" progId="Equation.3">
                  <p:embed/>
                </p:oleObj>
              </mc:Choice>
              <mc:Fallback>
                <p:oleObj name="公式" r:id="rId7" imgW="2857320" imgH="495000" progId="Equation.3">
                  <p:embed/>
                  <p:pic>
                    <p:nvPicPr>
                      <p:cNvPr id="35847" name="Object 7">
                        <a:extLst>
                          <a:ext uri="{FF2B5EF4-FFF2-40B4-BE49-F238E27FC236}">
                            <a16:creationId xmlns:a16="http://schemas.microsoft.com/office/drawing/2014/main" id="{328965B4-1FF3-4E93-A523-FF86B35AF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194050"/>
                        <a:ext cx="2857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EB945274-5F5B-414A-A456-28CF7DF07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9388" y="3228975"/>
          <a:ext cx="21351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9" imgW="2247840" imgH="583920" progId="Equation.3">
                  <p:embed/>
                </p:oleObj>
              </mc:Choice>
              <mc:Fallback>
                <p:oleObj name="公式" r:id="rId9" imgW="2247840" imgH="583920" progId="Equation.3">
                  <p:embed/>
                  <p:pic>
                    <p:nvPicPr>
                      <p:cNvPr id="35848" name="Object 8">
                        <a:extLst>
                          <a:ext uri="{FF2B5EF4-FFF2-40B4-BE49-F238E27FC236}">
                            <a16:creationId xmlns:a16="http://schemas.microsoft.com/office/drawing/2014/main" id="{EB945274-5F5B-414A-A456-28CF7DF07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3228975"/>
                        <a:ext cx="213518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A76F7249-C6BC-46E9-9B42-B6AC4A621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3" y="4152900"/>
          <a:ext cx="755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11" imgW="7949880" imgH="482400" progId="Equation.3">
                  <p:embed/>
                </p:oleObj>
              </mc:Choice>
              <mc:Fallback>
                <p:oleObj name="公式" r:id="rId11" imgW="7949880" imgH="482400" progId="Equation.3">
                  <p:embed/>
                  <p:pic>
                    <p:nvPicPr>
                      <p:cNvPr id="35849" name="Object 9">
                        <a:extLst>
                          <a:ext uri="{FF2B5EF4-FFF2-40B4-BE49-F238E27FC236}">
                            <a16:creationId xmlns:a16="http://schemas.microsoft.com/office/drawing/2014/main" id="{A76F7249-C6BC-46E9-9B42-B6AC4A621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4152900"/>
                        <a:ext cx="7553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EA36A4FA-96F0-4DA9-8D26-30A75A896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7800" y="1560513"/>
          <a:ext cx="21351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13" imgW="2247840" imgH="583920" progId="Equation.3">
                  <p:embed/>
                </p:oleObj>
              </mc:Choice>
              <mc:Fallback>
                <p:oleObj name="公式" r:id="rId13" imgW="2247840" imgH="583920" progId="Equation.3">
                  <p:embed/>
                  <p:pic>
                    <p:nvPicPr>
                      <p:cNvPr id="35850" name="Object 10">
                        <a:extLst>
                          <a:ext uri="{FF2B5EF4-FFF2-40B4-BE49-F238E27FC236}">
                            <a16:creationId xmlns:a16="http://schemas.microsoft.com/office/drawing/2014/main" id="{EA36A4FA-96F0-4DA9-8D26-30A75A896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1560513"/>
                        <a:ext cx="213518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2">
            <a:extLst>
              <a:ext uri="{FF2B5EF4-FFF2-40B4-BE49-F238E27FC236}">
                <a16:creationId xmlns:a16="http://schemas.microsoft.com/office/drawing/2014/main" id="{2B44FCBB-A03E-45CB-A2D7-BF55CAD3F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750888"/>
            <a:ext cx="3503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2</a:t>
            </a:r>
            <a:r>
              <a:rPr lang="zh-CN" altLang="en-US" sz="3200" b="1"/>
              <a:t>、另两种情形</a:t>
            </a:r>
            <a:r>
              <a:rPr lang="en-US" altLang="zh-CN" sz="3200" b="1"/>
              <a:t>:</a:t>
            </a:r>
            <a:endParaRPr lang="en-US" altLang="zh-CN" sz="2800" b="1"/>
          </a:p>
        </p:txBody>
      </p:sp>
      <p:graphicFrame>
        <p:nvGraphicFramePr>
          <p:cNvPr id="35853" name="Object 13">
            <a:extLst>
              <a:ext uri="{FF2B5EF4-FFF2-40B4-BE49-F238E27FC236}">
                <a16:creationId xmlns:a16="http://schemas.microsoft.com/office/drawing/2014/main" id="{B264B361-44FC-45EA-90A5-F8C1EEE5C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5000625"/>
          <a:ext cx="35004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5" imgW="1485720" imgH="279360" progId="Equation.DSMT4">
                  <p:embed/>
                </p:oleObj>
              </mc:Choice>
              <mc:Fallback>
                <p:oleObj name="Equation" r:id="rId15" imgW="1485720" imgH="279360" progId="Equation.DSMT4">
                  <p:embed/>
                  <p:pic>
                    <p:nvPicPr>
                      <p:cNvPr id="35853" name="Object 13">
                        <a:extLst>
                          <a:ext uri="{FF2B5EF4-FFF2-40B4-BE49-F238E27FC236}">
                            <a16:creationId xmlns:a16="http://schemas.microsoft.com/office/drawing/2014/main" id="{B264B361-44FC-45EA-90A5-F8C1EEE5C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000625"/>
                        <a:ext cx="35004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>
            <a:extLst>
              <a:ext uri="{FF2B5EF4-FFF2-40B4-BE49-F238E27FC236}">
                <a16:creationId xmlns:a16="http://schemas.microsoft.com/office/drawing/2014/main" id="{535EDDDC-A126-41B8-9D41-2775D1FC9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0838" y="5037138"/>
          <a:ext cx="4371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17" imgW="4813200" imgH="558720" progId="Equation.3">
                  <p:embed/>
                </p:oleObj>
              </mc:Choice>
              <mc:Fallback>
                <p:oleObj name="公式" r:id="rId17" imgW="4813200" imgH="558720" progId="Equation.3">
                  <p:embed/>
                  <p:pic>
                    <p:nvPicPr>
                      <p:cNvPr id="35854" name="Object 14">
                        <a:extLst>
                          <a:ext uri="{FF2B5EF4-FFF2-40B4-BE49-F238E27FC236}">
                            <a16:creationId xmlns:a16="http://schemas.microsoft.com/office/drawing/2014/main" id="{535EDDDC-A126-41B8-9D41-2775D1FC9D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5037138"/>
                        <a:ext cx="43719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id="{B59FBF99-2F13-4D0F-82B2-08E65ED81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971675"/>
          <a:ext cx="990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公式" r:id="rId3" imgW="1434960" imgH="901440" progId="Equation.3">
                  <p:embed/>
                </p:oleObj>
              </mc:Choice>
              <mc:Fallback>
                <p:oleObj name="公式" r:id="rId3" imgW="1434960" imgH="901440" progId="Equation.3">
                  <p:embed/>
                  <p:pic>
                    <p:nvPicPr>
                      <p:cNvPr id="5122" name="Object 5">
                        <a:extLst>
                          <a:ext uri="{FF2B5EF4-FFF2-40B4-BE49-F238E27FC236}">
                            <a16:creationId xmlns:a16="http://schemas.microsoft.com/office/drawing/2014/main" id="{B59FBF99-2F13-4D0F-82B2-08E65ED81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71675"/>
                        <a:ext cx="990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7">
            <a:extLst>
              <a:ext uri="{FF2B5EF4-FFF2-40B4-BE49-F238E27FC236}">
                <a16:creationId xmlns:a16="http://schemas.microsoft.com/office/drawing/2014/main" id="{4BD8AA6B-E14E-496E-983E-7F92002CA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38200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3</a:t>
            </a:r>
            <a:r>
              <a:rPr lang="zh-CN" altLang="en-US" sz="3200" b="1"/>
              <a:t>、几何解释</a:t>
            </a:r>
            <a:r>
              <a:rPr lang="en-US" altLang="zh-CN" sz="3200" b="1"/>
              <a:t>:</a:t>
            </a:r>
          </a:p>
        </p:txBody>
      </p:sp>
      <p:sp>
        <p:nvSpPr>
          <p:cNvPr id="5132" name="Line 8">
            <a:extLst>
              <a:ext uri="{FF2B5EF4-FFF2-40B4-BE49-F238E27FC236}">
                <a16:creationId xmlns:a16="http://schemas.microsoft.com/office/drawing/2014/main" id="{8B413490-8791-4E39-A457-DDBAC4406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71875"/>
            <a:ext cx="441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9">
            <a:extLst>
              <a:ext uri="{FF2B5EF4-FFF2-40B4-BE49-F238E27FC236}">
                <a16:creationId xmlns:a16="http://schemas.microsoft.com/office/drawing/2014/main" id="{BC4DD60C-2F76-4505-A8DE-1F25B084A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76575"/>
            <a:ext cx="441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" name="Object 10">
            <a:extLst>
              <a:ext uri="{FF2B5EF4-FFF2-40B4-BE49-F238E27FC236}">
                <a16:creationId xmlns:a16="http://schemas.microsoft.com/office/drawing/2014/main" id="{F864FF9F-3AB3-44BA-86AA-2A91392DD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6600" y="3609975"/>
          <a:ext cx="3302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5" imgW="507960" imgH="253800" progId="Equation.3">
                  <p:embed/>
                </p:oleObj>
              </mc:Choice>
              <mc:Fallback>
                <p:oleObj name="公式" r:id="rId5" imgW="507960" imgH="253800" progId="Equation.3">
                  <p:embed/>
                  <p:pic>
                    <p:nvPicPr>
                      <p:cNvPr id="5123" name="Object 10">
                        <a:extLst>
                          <a:ext uri="{FF2B5EF4-FFF2-40B4-BE49-F238E27FC236}">
                            <a16:creationId xmlns:a16="http://schemas.microsoft.com/office/drawing/2014/main" id="{F864FF9F-3AB3-44BA-86AA-2A91392DD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3609975"/>
                        <a:ext cx="330200" cy="16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>
            <a:extLst>
              <a:ext uri="{FF2B5EF4-FFF2-40B4-BE49-F238E27FC236}">
                <a16:creationId xmlns:a16="http://schemas.microsoft.com/office/drawing/2014/main" id="{36C2365D-9BED-43EC-8651-7760A63F6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440363"/>
          <a:ext cx="72358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7" imgW="8153280" imgH="977760" progId="Equation.3">
                  <p:embed/>
                </p:oleObj>
              </mc:Choice>
              <mc:Fallback>
                <p:oleObj name="公式" r:id="rId7" imgW="8153280" imgH="977760" progId="Equation.3">
                  <p:embed/>
                  <p:pic>
                    <p:nvPicPr>
                      <p:cNvPr id="15378" name="Object 18">
                        <a:extLst>
                          <a:ext uri="{FF2B5EF4-FFF2-40B4-BE49-F238E27FC236}">
                            <a16:creationId xmlns:a16="http://schemas.microsoft.com/office/drawing/2014/main" id="{36C2365D-9BED-43EC-8651-7760A63F64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40363"/>
                        <a:ext cx="72358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9">
            <a:extLst>
              <a:ext uri="{FF2B5EF4-FFF2-40B4-BE49-F238E27FC236}">
                <a16:creationId xmlns:a16="http://schemas.microsoft.com/office/drawing/2014/main" id="{59412ED6-72C0-44E6-8951-F45EEFA19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114675"/>
          <a:ext cx="206375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9" imgW="317160" imgH="317160" progId="Equation.3">
                  <p:embed/>
                </p:oleObj>
              </mc:Choice>
              <mc:Fallback>
                <p:oleObj name="公式" r:id="rId9" imgW="317160" imgH="317160" progId="Equation.3">
                  <p:embed/>
                  <p:pic>
                    <p:nvPicPr>
                      <p:cNvPr id="5125" name="Object 19">
                        <a:extLst>
                          <a:ext uri="{FF2B5EF4-FFF2-40B4-BE49-F238E27FC236}">
                            <a16:creationId xmlns:a16="http://schemas.microsoft.com/office/drawing/2014/main" id="{59412ED6-72C0-44E6-8951-F45EEFA198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14675"/>
                        <a:ext cx="206375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4" name="Group 26">
            <a:extLst>
              <a:ext uri="{FF2B5EF4-FFF2-40B4-BE49-F238E27FC236}">
                <a16:creationId xmlns:a16="http://schemas.microsoft.com/office/drawing/2014/main" id="{EF0EB043-F177-47F2-B3C3-AC935FAC725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514475"/>
            <a:ext cx="5410200" cy="3470275"/>
            <a:chOff x="1200" y="954"/>
            <a:chExt cx="3408" cy="2186"/>
          </a:xfrm>
        </p:grpSpPr>
        <p:grpSp>
          <p:nvGrpSpPr>
            <p:cNvPr id="5135" name="Group 25">
              <a:extLst>
                <a:ext uri="{FF2B5EF4-FFF2-40B4-BE49-F238E27FC236}">
                  <a16:creationId xmlns:a16="http://schemas.microsoft.com/office/drawing/2014/main" id="{42130E80-B2C4-4496-93C4-3700A6721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954"/>
              <a:ext cx="3408" cy="2186"/>
              <a:chOff x="1200" y="954"/>
              <a:chExt cx="3408" cy="2186"/>
            </a:xfrm>
          </p:grpSpPr>
          <p:grpSp>
            <p:nvGrpSpPr>
              <p:cNvPr id="5137" name="Group 23">
                <a:extLst>
                  <a:ext uri="{FF2B5EF4-FFF2-40B4-BE49-F238E27FC236}">
                    <a16:creationId xmlns:a16="http://schemas.microsoft.com/office/drawing/2014/main" id="{CCE5944E-2F7C-4F82-9519-B2A215A1BC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954"/>
                <a:ext cx="3408" cy="2186"/>
                <a:chOff x="1200" y="954"/>
                <a:chExt cx="3408" cy="2186"/>
              </a:xfrm>
            </p:grpSpPr>
            <p:grpSp>
              <p:nvGrpSpPr>
                <p:cNvPr id="5138" name="Group 22">
                  <a:extLst>
                    <a:ext uri="{FF2B5EF4-FFF2-40B4-BE49-F238E27FC236}">
                      <a16:creationId xmlns:a16="http://schemas.microsoft.com/office/drawing/2014/main" id="{92021EBB-6DC0-4465-B111-2FEF594ED4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00" y="954"/>
                  <a:ext cx="3408" cy="2186"/>
                  <a:chOff x="1200" y="954"/>
                  <a:chExt cx="3408" cy="2186"/>
                </a:xfrm>
              </p:grpSpPr>
              <p:graphicFrame>
                <p:nvGraphicFramePr>
                  <p:cNvPr id="5129" name="Object 4">
                    <a:extLst>
                      <a:ext uri="{FF2B5EF4-FFF2-40B4-BE49-F238E27FC236}">
                        <a16:creationId xmlns:a16="http://schemas.microsoft.com/office/drawing/2014/main" id="{FF4243B1-19D5-47B4-AA31-F67DA68A003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200" y="954"/>
                  <a:ext cx="3408" cy="21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25" name="Bitmap Image" r:id="rId11" imgW="4336156" imgH="2781541" progId="Paint.Picture">
                          <p:embed/>
                        </p:oleObj>
                      </mc:Choice>
                      <mc:Fallback>
                        <p:oleObj name="Bitmap Image" r:id="rId11" imgW="4336156" imgH="2781541" progId="Paint.Picture">
                          <p:embed/>
                          <p:pic>
                            <p:nvPicPr>
                              <p:cNvPr id="5129" name="Object 4">
                                <a:extLst>
                                  <a:ext uri="{FF2B5EF4-FFF2-40B4-BE49-F238E27FC236}">
                                    <a16:creationId xmlns:a16="http://schemas.microsoft.com/office/drawing/2014/main" id="{FF4243B1-19D5-47B4-AA31-F67DA68A0034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00" y="954"/>
                                <a:ext cx="3408" cy="2186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141" name="Rectangle 16">
                    <a:extLst>
                      <a:ext uri="{FF2B5EF4-FFF2-40B4-BE49-F238E27FC236}">
                        <a16:creationId xmlns:a16="http://schemas.microsoft.com/office/drawing/2014/main" id="{8A91C8DC-1981-44E9-8002-D5FA67EB67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80" y="1950"/>
                    <a:ext cx="912" cy="288"/>
                  </a:xfrm>
                  <a:prstGeom prst="rect">
                    <a:avLst/>
                  </a:prstGeom>
                  <a:solidFill>
                    <a:srgbClr val="00FFFF">
                      <a:alpha val="50195"/>
                    </a:srgbClr>
                  </a:solidFill>
                  <a:ln w="9525">
                    <a:solidFill>
                      <a:srgbClr val="CC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142" name="Rectangle 17">
                    <a:extLst>
                      <a:ext uri="{FF2B5EF4-FFF2-40B4-BE49-F238E27FC236}">
                        <a16:creationId xmlns:a16="http://schemas.microsoft.com/office/drawing/2014/main" id="{17B03481-1122-4AA9-9E1F-4DE86D8C9C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8" y="1950"/>
                    <a:ext cx="912" cy="288"/>
                  </a:xfrm>
                  <a:prstGeom prst="rect">
                    <a:avLst/>
                  </a:prstGeom>
                  <a:solidFill>
                    <a:srgbClr val="00FFFF">
                      <a:alpha val="50195"/>
                    </a:srgbClr>
                  </a:solidFill>
                  <a:ln w="9525">
                    <a:solidFill>
                      <a:srgbClr val="CC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aphicFrame>
              <p:nvGraphicFramePr>
                <p:cNvPr id="5128" name="Object 11">
                  <a:extLst>
                    <a:ext uri="{FF2B5EF4-FFF2-40B4-BE49-F238E27FC236}">
                      <a16:creationId xmlns:a16="http://schemas.microsoft.com/office/drawing/2014/main" id="{CAB886DD-A4D6-4B36-AE4E-1266AE21B72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92" y="1835"/>
                <a:ext cx="83" cy="1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26" name="公式" r:id="rId13" imgW="203040" imgH="253800" progId="Equation.3">
                        <p:embed/>
                      </p:oleObj>
                    </mc:Choice>
                    <mc:Fallback>
                      <p:oleObj name="公式" r:id="rId13" imgW="203040" imgH="253800" progId="Equation.3">
                        <p:embed/>
                        <p:pic>
                          <p:nvPicPr>
                            <p:cNvPr id="5128" name="Object 11">
                              <a:extLst>
                                <a:ext uri="{FF2B5EF4-FFF2-40B4-BE49-F238E27FC236}">
                                  <a16:creationId xmlns:a16="http://schemas.microsoft.com/office/drawing/2014/main" id="{CAB886DD-A4D6-4B36-AE4E-1266AE21B72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92" y="1835"/>
                              <a:ext cx="83" cy="1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39" name="Line 12">
                  <a:extLst>
                    <a:ext uri="{FF2B5EF4-FFF2-40B4-BE49-F238E27FC236}">
                      <a16:creationId xmlns:a16="http://schemas.microsoft.com/office/drawing/2014/main" id="{2A48C803-2909-4145-BE7C-94023FA5E7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1914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13">
                  <a:extLst>
                    <a:ext uri="{FF2B5EF4-FFF2-40B4-BE49-F238E27FC236}">
                      <a16:creationId xmlns:a16="http://schemas.microsoft.com/office/drawing/2014/main" id="{D5045F11-30AB-47EF-95A7-FBF4DCEDD8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914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5126" name="Object 14">
                <a:extLst>
                  <a:ext uri="{FF2B5EF4-FFF2-40B4-BE49-F238E27FC236}">
                    <a16:creationId xmlns:a16="http://schemas.microsoft.com/office/drawing/2014/main" id="{EBA05248-6660-4563-A163-32BE0CC50E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9" y="2294"/>
              <a:ext cx="339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7" name="公式" r:id="rId15" imgW="672840" imgH="317160" progId="Equation.3">
                      <p:embed/>
                    </p:oleObj>
                  </mc:Choice>
                  <mc:Fallback>
                    <p:oleObj name="公式" r:id="rId15" imgW="672840" imgH="317160" progId="Equation.3">
                      <p:embed/>
                      <p:pic>
                        <p:nvPicPr>
                          <p:cNvPr id="5126" name="Object 14">
                            <a:extLst>
                              <a:ext uri="{FF2B5EF4-FFF2-40B4-BE49-F238E27FC236}">
                                <a16:creationId xmlns:a16="http://schemas.microsoft.com/office/drawing/2014/main" id="{EBA05248-6660-4563-A163-32BE0CC50ED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9" y="2294"/>
                            <a:ext cx="339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" name="Object 15">
                <a:extLst>
                  <a:ext uri="{FF2B5EF4-FFF2-40B4-BE49-F238E27FC236}">
                    <a16:creationId xmlns:a16="http://schemas.microsoft.com/office/drawing/2014/main" id="{83B271D2-3788-4C39-84D4-1A9BC2D32D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89" y="2298"/>
              <a:ext cx="185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8" name="公式" r:id="rId17" imgW="368280" imgH="317160" progId="Equation.3">
                      <p:embed/>
                    </p:oleObj>
                  </mc:Choice>
                  <mc:Fallback>
                    <p:oleObj name="公式" r:id="rId17" imgW="368280" imgH="317160" progId="Equation.3">
                      <p:embed/>
                      <p:pic>
                        <p:nvPicPr>
                          <p:cNvPr id="5127" name="Object 15">
                            <a:extLst>
                              <a:ext uri="{FF2B5EF4-FFF2-40B4-BE49-F238E27FC236}">
                                <a16:creationId xmlns:a16="http://schemas.microsoft.com/office/drawing/2014/main" id="{83B271D2-3788-4C39-84D4-1A9BC2D32D1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9" y="2298"/>
                            <a:ext cx="185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6" name="Line 20">
              <a:extLst>
                <a:ext uri="{FF2B5EF4-FFF2-40B4-BE49-F238E27FC236}">
                  <a16:creationId xmlns:a16="http://schemas.microsoft.com/office/drawing/2014/main" id="{DCC5EEBD-F83A-447C-B65D-F7AA1C8BA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2094"/>
              <a:ext cx="29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8" name="Group 24">
            <a:extLst>
              <a:ext uri="{FF2B5EF4-FFF2-40B4-BE49-F238E27FC236}">
                <a16:creationId xmlns:a16="http://schemas.microsoft.com/office/drawing/2014/main" id="{596A09BB-E2E4-4C41-97FC-A9A5733C1FC3}"/>
              </a:ext>
            </a:extLst>
          </p:cNvPr>
          <p:cNvGrpSpPr>
            <a:grpSpLocks/>
          </p:cNvGrpSpPr>
          <p:nvPr/>
        </p:nvGrpSpPr>
        <p:grpSpPr bwMode="auto">
          <a:xfrm>
            <a:off x="5643563" y="838200"/>
            <a:ext cx="2895600" cy="1524000"/>
            <a:chOff x="3600" y="154"/>
            <a:chExt cx="2064" cy="1286"/>
          </a:xfrm>
        </p:grpSpPr>
        <p:graphicFrame>
          <p:nvGraphicFramePr>
            <p:cNvPr id="6155" name="Object 17">
              <a:extLst>
                <a:ext uri="{FF2B5EF4-FFF2-40B4-BE49-F238E27FC236}">
                  <a16:creationId xmlns:a16="http://schemas.microsoft.com/office/drawing/2014/main" id="{D5B79DBF-93C3-4858-A43F-A2736BCDF8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54"/>
            <a:ext cx="2064" cy="1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BMP 图象" r:id="rId3" imgW="4336156" imgH="2781541" progId="Paint.Picture">
                    <p:embed/>
                  </p:oleObj>
                </mc:Choice>
                <mc:Fallback>
                  <p:oleObj name="BMP 图象" r:id="rId3" imgW="4336156" imgH="2781541" progId="Paint.Picture">
                    <p:embed/>
                    <p:pic>
                      <p:nvPicPr>
                        <p:cNvPr id="6155" name="Object 17">
                          <a:extLst>
                            <a:ext uri="{FF2B5EF4-FFF2-40B4-BE49-F238E27FC236}">
                              <a16:creationId xmlns:a16="http://schemas.microsoft.com/office/drawing/2014/main" id="{D5B79DBF-93C3-4858-A43F-A2736BCDF8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4"/>
                          <a:ext cx="2064" cy="128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9999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8">
              <a:extLst>
                <a:ext uri="{FF2B5EF4-FFF2-40B4-BE49-F238E27FC236}">
                  <a16:creationId xmlns:a16="http://schemas.microsoft.com/office/drawing/2014/main" id="{DB49B10D-09E3-42A6-9681-164A80EB59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6" y="323"/>
            <a:ext cx="47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公式" r:id="rId5" imgW="1434960" imgH="901440" progId="Equation.3">
                    <p:embed/>
                  </p:oleObj>
                </mc:Choice>
                <mc:Fallback>
                  <p:oleObj name="公式" r:id="rId5" imgW="1434960" imgH="901440" progId="Equation.3">
                    <p:embed/>
                    <p:pic>
                      <p:nvPicPr>
                        <p:cNvPr id="6156" name="Object 18">
                          <a:extLst>
                            <a:ext uri="{FF2B5EF4-FFF2-40B4-BE49-F238E27FC236}">
                              <a16:creationId xmlns:a16="http://schemas.microsoft.com/office/drawing/2014/main" id="{DB49B10D-09E3-42A6-9681-164A80EB59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323"/>
                          <a:ext cx="473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Line 19">
              <a:extLst>
                <a:ext uri="{FF2B5EF4-FFF2-40B4-BE49-F238E27FC236}">
                  <a16:creationId xmlns:a16="http://schemas.microsoft.com/office/drawing/2014/main" id="{5CF47906-ED3F-4DAA-8176-2E900EAB0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28"/>
              <a:ext cx="18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9" name="Text Box 3">
            <a:extLst>
              <a:ext uri="{FF2B5EF4-FFF2-40B4-BE49-F238E27FC236}">
                <a16:creationId xmlns:a16="http://schemas.microsoft.com/office/drawing/2014/main" id="{8CD80148-94A8-4641-9E87-7E0AEA38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8366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C2D32417-0133-4B52-86CD-0995B08227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75" y="647700"/>
          <a:ext cx="2908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7" imgW="2908080" imgH="901440" progId="Equation.3">
                  <p:embed/>
                </p:oleObj>
              </mc:Choice>
              <mc:Fallback>
                <p:oleObj name="公式" r:id="rId7" imgW="2908080" imgH="90144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C2D32417-0133-4B52-86CD-0995B08227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647700"/>
                        <a:ext cx="2908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>
            <a:extLst>
              <a:ext uri="{FF2B5EF4-FFF2-40B4-BE49-F238E27FC236}">
                <a16:creationId xmlns:a16="http://schemas.microsoft.com/office/drawing/2014/main" id="{7D3660C1-C79E-49CC-B4DF-2072647D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383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78DC3E24-8BE0-4E01-A05D-93937882E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6650" y="3465513"/>
          <a:ext cx="28162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9" imgW="1117440" imgH="431640" progId="Equation.3">
                  <p:embed/>
                </p:oleObj>
              </mc:Choice>
              <mc:Fallback>
                <p:oleObj name="公式" r:id="rId9" imgW="1117440" imgH="431640" progId="Equation.3">
                  <p:embed/>
                  <p:pic>
                    <p:nvPicPr>
                      <p:cNvPr id="36870" name="Object 6">
                        <a:extLst>
                          <a:ext uri="{FF2B5EF4-FFF2-40B4-BE49-F238E27FC236}">
                            <a16:creationId xmlns:a16="http://schemas.microsoft.com/office/drawing/2014/main" id="{78DC3E24-8BE0-4E01-A05D-93937882E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465513"/>
                        <a:ext cx="281622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571B976A-3F90-4EB4-AC8C-CC98842F9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3529013"/>
          <a:ext cx="76993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11" imgW="304560" imgH="444240" progId="Equation.3">
                  <p:embed/>
                </p:oleObj>
              </mc:Choice>
              <mc:Fallback>
                <p:oleObj name="公式" r:id="rId11" imgW="304560" imgH="444240" progId="Equation.3">
                  <p:embed/>
                  <p:pic>
                    <p:nvPicPr>
                      <p:cNvPr id="36871" name="Object 7">
                        <a:extLst>
                          <a:ext uri="{FF2B5EF4-FFF2-40B4-BE49-F238E27FC236}">
                            <a16:creationId xmlns:a16="http://schemas.microsoft.com/office/drawing/2014/main" id="{571B976A-3F90-4EB4-AC8C-CC98842F9D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529013"/>
                        <a:ext cx="769937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C4650D28-8499-4B47-9433-B3F408D9B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868738"/>
          <a:ext cx="7143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13" imgW="279360" imgH="164880" progId="Equation.3">
                  <p:embed/>
                </p:oleObj>
              </mc:Choice>
              <mc:Fallback>
                <p:oleObj name="公式" r:id="rId13" imgW="279360" imgH="164880" progId="Equation.3">
                  <p:embed/>
                  <p:pic>
                    <p:nvPicPr>
                      <p:cNvPr id="36873" name="Object 9">
                        <a:extLst>
                          <a:ext uri="{FF2B5EF4-FFF2-40B4-BE49-F238E27FC236}">
                            <a16:creationId xmlns:a16="http://schemas.microsoft.com/office/drawing/2014/main" id="{C4650D28-8499-4B47-9433-B3F408D9B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868738"/>
                        <a:ext cx="7143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90463AD5-0B4B-4D2D-8711-DB2CC5DA4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1816100"/>
          <a:ext cx="2349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5" imgW="914400" imgH="203040" progId="Equation.DSMT4">
                  <p:embed/>
                </p:oleObj>
              </mc:Choice>
              <mc:Fallback>
                <p:oleObj name="Equation" r:id="rId15" imgW="914400" imgH="203040" progId="Equation.DSMT4">
                  <p:embed/>
                  <p:pic>
                    <p:nvPicPr>
                      <p:cNvPr id="36874" name="Object 10">
                        <a:extLst>
                          <a:ext uri="{FF2B5EF4-FFF2-40B4-BE49-F238E27FC236}">
                            <a16:creationId xmlns:a16="http://schemas.microsoft.com/office/drawing/2014/main" id="{90463AD5-0B4B-4D2D-8711-DB2CC5DA4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816100"/>
                        <a:ext cx="23495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>
            <a:extLst>
              <a:ext uri="{FF2B5EF4-FFF2-40B4-BE49-F238E27FC236}">
                <a16:creationId xmlns:a16="http://schemas.microsoft.com/office/drawing/2014/main" id="{69418A69-5DEE-4E22-8F4C-FAD99C983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1628775"/>
          <a:ext cx="4730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7" imgW="203040" imgH="393480" progId="Equation.DSMT4">
                  <p:embed/>
                </p:oleObj>
              </mc:Choice>
              <mc:Fallback>
                <p:oleObj name="Equation" r:id="rId17" imgW="203040" imgH="393480" progId="Equation.DSMT4">
                  <p:embed/>
                  <p:pic>
                    <p:nvPicPr>
                      <p:cNvPr id="36875" name="Object 11">
                        <a:extLst>
                          <a:ext uri="{FF2B5EF4-FFF2-40B4-BE49-F238E27FC236}">
                            <a16:creationId xmlns:a16="http://schemas.microsoft.com/office/drawing/2014/main" id="{69418A69-5DEE-4E22-8F4C-FAD99C983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628775"/>
                        <a:ext cx="4730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>
            <a:extLst>
              <a:ext uri="{FF2B5EF4-FFF2-40B4-BE49-F238E27FC236}">
                <a16:creationId xmlns:a16="http://schemas.microsoft.com/office/drawing/2014/main" id="{B7C6F191-0584-4EC2-B3C6-7DEA03DD5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3825" y="2708275"/>
          <a:ext cx="2843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19" imgW="3022560" imgH="482400" progId="Equation.3">
                  <p:embed/>
                </p:oleObj>
              </mc:Choice>
              <mc:Fallback>
                <p:oleObj name="公式" r:id="rId19" imgW="3022560" imgH="482400" progId="Equation.3">
                  <p:embed/>
                  <p:pic>
                    <p:nvPicPr>
                      <p:cNvPr id="36876" name="Object 12">
                        <a:extLst>
                          <a:ext uri="{FF2B5EF4-FFF2-40B4-BE49-F238E27FC236}">
                            <a16:creationId xmlns:a16="http://schemas.microsoft.com/office/drawing/2014/main" id="{B7C6F191-0584-4EC2-B3C6-7DEA03DD5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708275"/>
                        <a:ext cx="28432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>
            <a:extLst>
              <a:ext uri="{FF2B5EF4-FFF2-40B4-BE49-F238E27FC236}">
                <a16:creationId xmlns:a16="http://schemas.microsoft.com/office/drawing/2014/main" id="{AAD4EA9A-749C-4053-9F48-307C66F3A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3527425"/>
          <a:ext cx="2540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21" imgW="2539800" imgH="901440" progId="Equation.3">
                  <p:embed/>
                </p:oleObj>
              </mc:Choice>
              <mc:Fallback>
                <p:oleObj name="公式" r:id="rId21" imgW="2539800" imgH="901440" progId="Equation.3">
                  <p:embed/>
                  <p:pic>
                    <p:nvPicPr>
                      <p:cNvPr id="36878" name="Object 14">
                        <a:extLst>
                          <a:ext uri="{FF2B5EF4-FFF2-40B4-BE49-F238E27FC236}">
                            <a16:creationId xmlns:a16="http://schemas.microsoft.com/office/drawing/2014/main" id="{AAD4EA9A-749C-4053-9F48-307C66F3A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3527425"/>
                        <a:ext cx="2540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>
            <a:extLst>
              <a:ext uri="{FF2B5EF4-FFF2-40B4-BE49-F238E27FC236}">
                <a16:creationId xmlns:a16="http://schemas.microsoft.com/office/drawing/2014/main" id="{A150AF1D-F835-4E6F-87D3-1006DE9A8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" y="4810125"/>
          <a:ext cx="75612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23" imgW="7873920" imgH="1104840" progId="Equation.DSMT4">
                  <p:embed/>
                </p:oleObj>
              </mc:Choice>
              <mc:Fallback>
                <p:oleObj name="Equation" r:id="rId23" imgW="7873920" imgH="1104840" progId="Equation.DSMT4">
                  <p:embed/>
                  <p:pic>
                    <p:nvPicPr>
                      <p:cNvPr id="36879" name="Object 15">
                        <a:extLst>
                          <a:ext uri="{FF2B5EF4-FFF2-40B4-BE49-F238E27FC236}">
                            <a16:creationId xmlns:a16="http://schemas.microsoft.com/office/drawing/2014/main" id="{A150AF1D-F835-4E6F-87D3-1006DE9A87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810125"/>
                        <a:ext cx="75612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Line 20">
            <a:extLst>
              <a:ext uri="{FF2B5EF4-FFF2-40B4-BE49-F238E27FC236}">
                <a16:creationId xmlns:a16="http://schemas.microsoft.com/office/drawing/2014/main" id="{E722052A-FB7C-4636-98BB-DC959E6FB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7900" y="5857875"/>
            <a:ext cx="1752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Arc 19">
            <a:extLst>
              <a:ext uri="{FF2B5EF4-FFF2-40B4-BE49-F238E27FC236}">
                <a16:creationId xmlns:a16="http://schemas.microsoft.com/office/drawing/2014/main" id="{E87FBD11-1156-4887-90D4-D032CC9B4A1E}"/>
              </a:ext>
            </a:extLst>
          </p:cNvPr>
          <p:cNvSpPr>
            <a:spLocks/>
          </p:cNvSpPr>
          <p:nvPr/>
        </p:nvSpPr>
        <p:spPr bwMode="auto">
          <a:xfrm rot="-2370707">
            <a:off x="2478088" y="4576763"/>
            <a:ext cx="1562100" cy="1109662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  <a:gd name="T9" fmla="*/ 0 w 21590"/>
              <a:gd name="T10" fmla="*/ 0 h 21374"/>
              <a:gd name="T11" fmla="*/ 21590 w 21590"/>
              <a:gd name="T12" fmla="*/ 21374 h 2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4" name="Arc 18">
            <a:extLst>
              <a:ext uri="{FF2B5EF4-FFF2-40B4-BE49-F238E27FC236}">
                <a16:creationId xmlns:a16="http://schemas.microsoft.com/office/drawing/2014/main" id="{FB53DBDE-FD9D-45E7-BEDA-CA9425B6B045}"/>
              </a:ext>
            </a:extLst>
          </p:cNvPr>
          <p:cNvSpPr>
            <a:spLocks/>
          </p:cNvSpPr>
          <p:nvPr/>
        </p:nvSpPr>
        <p:spPr bwMode="auto">
          <a:xfrm rot="-2370707">
            <a:off x="4324350" y="4552950"/>
            <a:ext cx="1500188" cy="1135063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  <a:gd name="T9" fmla="*/ 0 w 21590"/>
              <a:gd name="T10" fmla="*/ 0 h 21374"/>
              <a:gd name="T11" fmla="*/ 21590 w 21590"/>
              <a:gd name="T12" fmla="*/ 21374 h 2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4" name="Rectangle 2">
            <a:extLst>
              <a:ext uri="{FF2B5EF4-FFF2-40B4-BE49-F238E27FC236}">
                <a16:creationId xmlns:a16="http://schemas.microsoft.com/office/drawing/2014/main" id="{082B13A8-D22A-406C-B2B9-53370E49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/>
              <a:t>二、自变量趋向有限值时函数的极限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12428D4E-82A5-4E3B-96E9-6BC078FF8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57350"/>
          <a:ext cx="7010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文档" r:id="rId3" imgW="7026840" imgH="1276200" progId="Word.Document.8">
                  <p:embed/>
                </p:oleObj>
              </mc:Choice>
              <mc:Fallback>
                <p:oleObj name="文档" r:id="rId3" imgW="7026840" imgH="1276200" progId="Word.Document.8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12428D4E-82A5-4E3B-96E9-6BC078FF8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57350"/>
                        <a:ext cx="7010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40A8FA13-84A7-485D-A754-419EC5A8C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982913"/>
          <a:ext cx="563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5" imgW="5778360" imgH="482400" progId="Equation.3">
                  <p:embed/>
                </p:oleObj>
              </mc:Choice>
              <mc:Fallback>
                <p:oleObj name="公式" r:id="rId5" imgW="5778360" imgH="482400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40A8FA13-84A7-485D-A754-419EC5A8C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82913"/>
                        <a:ext cx="563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AB24A7D0-4537-4EA8-87D6-B6CD66422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3662363"/>
          <a:ext cx="52530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5384520" imgH="469800" progId="Equation.3">
                  <p:embed/>
                </p:oleObj>
              </mc:Choice>
              <mc:Fallback>
                <p:oleObj name="Equation" r:id="rId7" imgW="5384520" imgH="4698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AB24A7D0-4537-4EA8-87D6-B6CD66422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3662363"/>
                        <a:ext cx="52530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Line 7">
            <a:extLst>
              <a:ext uri="{FF2B5EF4-FFF2-40B4-BE49-F238E27FC236}">
                <a16:creationId xmlns:a16="http://schemas.microsoft.com/office/drawing/2014/main" id="{483356AD-26F5-4D23-9150-927F0B816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8413" y="5040313"/>
            <a:ext cx="619918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D57C33DA-8A0F-4689-8AE0-6E62A5682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964113"/>
            <a:ext cx="1588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E07AFEE8-6A81-44DA-B423-A29CD7136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0" y="5168900"/>
          <a:ext cx="273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9" imgW="266400" imgH="253800" progId="Equation.3">
                  <p:embed/>
                </p:oleObj>
              </mc:Choice>
              <mc:Fallback>
                <p:oleObj name="公式" r:id="rId9" imgW="266400" imgH="253800" progId="Equation.3">
                  <p:embed/>
                  <p:pic>
                    <p:nvPicPr>
                      <p:cNvPr id="14345" name="Object 9">
                        <a:extLst>
                          <a:ext uri="{FF2B5EF4-FFF2-40B4-BE49-F238E27FC236}">
                            <a16:creationId xmlns:a16="http://schemas.microsoft.com/office/drawing/2014/main" id="{E07AFEE8-6A81-44DA-B423-A29CD7136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5168900"/>
                        <a:ext cx="2730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5E23ACFD-DA66-4A41-8F73-92E1E33A9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3838" y="5011738"/>
          <a:ext cx="3937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11" imgW="380880" imgH="457200" progId="Equation.3">
                  <p:embed/>
                </p:oleObj>
              </mc:Choice>
              <mc:Fallback>
                <p:oleObj name="公式" r:id="rId11" imgW="380880" imgH="457200" progId="Equation.3">
                  <p:embed/>
                  <p:pic>
                    <p:nvPicPr>
                      <p:cNvPr id="14346" name="Object 10">
                        <a:extLst>
                          <a:ext uri="{FF2B5EF4-FFF2-40B4-BE49-F238E27FC236}">
                            <a16:creationId xmlns:a16="http://schemas.microsoft.com/office/drawing/2014/main" id="{5E23ACFD-DA66-4A41-8F73-92E1E33A9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5011738"/>
                        <a:ext cx="3937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Oval 11">
            <a:extLst>
              <a:ext uri="{FF2B5EF4-FFF2-40B4-BE49-F238E27FC236}">
                <a16:creationId xmlns:a16="http://schemas.microsoft.com/office/drawing/2014/main" id="{99BC62C1-DC38-42E8-84F1-E0429F81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4992688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8" name="Oval 12">
            <a:extLst>
              <a:ext uri="{FF2B5EF4-FFF2-40B4-BE49-F238E27FC236}">
                <a16:creationId xmlns:a16="http://schemas.microsoft.com/office/drawing/2014/main" id="{D5E3FA3C-8AA5-4ACC-9BFD-5CAFC6AB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5006975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id="{9C114197-4676-4522-B158-9A3115381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5013325"/>
          <a:ext cx="1020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13" imgW="990360" imgH="457200" progId="Equation.3">
                  <p:embed/>
                </p:oleObj>
              </mc:Choice>
              <mc:Fallback>
                <p:oleObj name="公式" r:id="rId13" imgW="990360" imgH="457200" progId="Equation.3">
                  <p:embed/>
                  <p:pic>
                    <p:nvPicPr>
                      <p:cNvPr id="14349" name="Object 13">
                        <a:extLst>
                          <a:ext uri="{FF2B5EF4-FFF2-40B4-BE49-F238E27FC236}">
                            <a16:creationId xmlns:a16="http://schemas.microsoft.com/office/drawing/2014/main" id="{9C114197-4676-4522-B158-9A3115381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13325"/>
                        <a:ext cx="102076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>
            <a:extLst>
              <a:ext uri="{FF2B5EF4-FFF2-40B4-BE49-F238E27FC236}">
                <a16:creationId xmlns:a16="http://schemas.microsoft.com/office/drawing/2014/main" id="{8D93EE75-1751-4720-A74B-104A9343A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105400"/>
          <a:ext cx="1030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15" imgW="1002960" imgH="457200" progId="Equation.3">
                  <p:embed/>
                </p:oleObj>
              </mc:Choice>
              <mc:Fallback>
                <p:oleObj name="公式" r:id="rId15" imgW="1002960" imgH="457200" progId="Equation.3">
                  <p:embed/>
                  <p:pic>
                    <p:nvPicPr>
                      <p:cNvPr id="14350" name="Object 14">
                        <a:extLst>
                          <a:ext uri="{FF2B5EF4-FFF2-40B4-BE49-F238E27FC236}">
                            <a16:creationId xmlns:a16="http://schemas.microsoft.com/office/drawing/2014/main" id="{8D93EE75-1751-4720-A74B-104A9343AC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05400"/>
                        <a:ext cx="10302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>
            <a:extLst>
              <a:ext uri="{FF2B5EF4-FFF2-40B4-BE49-F238E27FC236}">
                <a16:creationId xmlns:a16="http://schemas.microsoft.com/office/drawing/2014/main" id="{2B418513-32F0-48ED-BF3A-D37526BF4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9050" y="4354513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17" imgW="228600" imgH="330120" progId="Equation.3">
                  <p:embed/>
                </p:oleObj>
              </mc:Choice>
              <mc:Fallback>
                <p:oleObj name="公式" r:id="rId17" imgW="228600" imgH="330120" progId="Equation.3">
                  <p:embed/>
                  <p:pic>
                    <p:nvPicPr>
                      <p:cNvPr id="14351" name="Object 15">
                        <a:extLst>
                          <a:ext uri="{FF2B5EF4-FFF2-40B4-BE49-F238E27FC236}">
                            <a16:creationId xmlns:a16="http://schemas.microsoft.com/office/drawing/2014/main" id="{2B418513-32F0-48ED-BF3A-D37526BF4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4354513"/>
                        <a:ext cx="2349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>
            <a:extLst>
              <a:ext uri="{FF2B5EF4-FFF2-40B4-BE49-F238E27FC236}">
                <a16:creationId xmlns:a16="http://schemas.microsoft.com/office/drawing/2014/main" id="{DEF7DA61-9D4E-43C9-A4CF-6FDB9AE58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0" y="4354513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19" imgW="228600" imgH="330120" progId="Equation.3">
                  <p:embed/>
                </p:oleObj>
              </mc:Choice>
              <mc:Fallback>
                <p:oleObj name="公式" r:id="rId19" imgW="228600" imgH="330120" progId="Equation.3">
                  <p:embed/>
                  <p:pic>
                    <p:nvPicPr>
                      <p:cNvPr id="14352" name="Object 16">
                        <a:extLst>
                          <a:ext uri="{FF2B5EF4-FFF2-40B4-BE49-F238E27FC236}">
                            <a16:creationId xmlns:a16="http://schemas.microsoft.com/office/drawing/2014/main" id="{DEF7DA61-9D4E-43C9-A4CF-6FDB9AE586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4354513"/>
                        <a:ext cx="2349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>
            <a:extLst>
              <a:ext uri="{FF2B5EF4-FFF2-40B4-BE49-F238E27FC236}">
                <a16:creationId xmlns:a16="http://schemas.microsoft.com/office/drawing/2014/main" id="{310DCCEC-B988-43D8-BDF2-B26DA8CAF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2538" y="5722938"/>
          <a:ext cx="2743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21" imgW="2908080" imgH="469800" progId="Equation.3">
                  <p:embed/>
                </p:oleObj>
              </mc:Choice>
              <mc:Fallback>
                <p:oleObj name="公式" r:id="rId21" imgW="2908080" imgH="469800" progId="Equation.3">
                  <p:embed/>
                  <p:pic>
                    <p:nvPicPr>
                      <p:cNvPr id="14353" name="Object 17">
                        <a:extLst>
                          <a:ext uri="{FF2B5EF4-FFF2-40B4-BE49-F238E27FC236}">
                            <a16:creationId xmlns:a16="http://schemas.microsoft.com/office/drawing/2014/main" id="{310DCCEC-B988-43D8-BDF2-B26DA8CAF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722938"/>
                        <a:ext cx="2743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Oval 20">
            <a:extLst>
              <a:ext uri="{FF2B5EF4-FFF2-40B4-BE49-F238E27FC236}">
                <a16:creationId xmlns:a16="http://schemas.microsoft.com/office/drawing/2014/main" id="{5292D3D1-1397-4404-BA06-D35A8C64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4991100"/>
            <a:ext cx="777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57" name="Object 21">
            <a:extLst>
              <a:ext uri="{FF2B5EF4-FFF2-40B4-BE49-F238E27FC236}">
                <a16:creationId xmlns:a16="http://schemas.microsoft.com/office/drawing/2014/main" id="{97ED4C14-96D2-4307-9721-C42757246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5722938"/>
          <a:ext cx="2959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23" imgW="3136680" imgH="469800" progId="Equation.3">
                  <p:embed/>
                </p:oleObj>
              </mc:Choice>
              <mc:Fallback>
                <p:oleObj name="公式" r:id="rId23" imgW="3136680" imgH="469800" progId="Equation.3">
                  <p:embed/>
                  <p:pic>
                    <p:nvPicPr>
                      <p:cNvPr id="14357" name="Object 21">
                        <a:extLst>
                          <a:ext uri="{FF2B5EF4-FFF2-40B4-BE49-F238E27FC236}">
                            <a16:creationId xmlns:a16="http://schemas.microsoft.com/office/drawing/2014/main" id="{97ED4C14-96D2-4307-9721-C42757246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722938"/>
                        <a:ext cx="29591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5" grpId="0" animBg="1"/>
      <p:bldP spid="14354" grpId="0" animBg="1"/>
      <p:bldP spid="14347" grpId="0" animBg="1"/>
      <p:bldP spid="14348" grpId="0" animBg="1"/>
      <p:bldP spid="143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B2D6A799-D588-4879-8D8D-01125FDFC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3" y="1184275"/>
          <a:ext cx="773430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文档" r:id="rId3" imgW="7740690" imgH="3764339" progId="Word.Document.8">
                  <p:embed/>
                </p:oleObj>
              </mc:Choice>
              <mc:Fallback>
                <p:oleObj name="文档" r:id="rId3" imgW="7740690" imgH="3764339" progId="Word.Document.8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B2D6A799-D588-4879-8D8D-01125FDFC6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184275"/>
                        <a:ext cx="7734300" cy="375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E182F63E-7869-4ABA-B458-DFBF4423F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053013"/>
          <a:ext cx="1841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5" imgW="1841400" imgH="393480" progId="Equation.3">
                  <p:embed/>
                </p:oleObj>
              </mc:Choice>
              <mc:Fallback>
                <p:oleObj name="公式" r:id="rId5" imgW="1841400" imgH="393480" progId="Equation.3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E182F63E-7869-4ABA-B458-DFBF4423F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53013"/>
                        <a:ext cx="1841500" cy="392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EE91E911-302D-47F8-8CA4-2357A4CF9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6363" y="5000625"/>
          <a:ext cx="5803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7" imgW="5803560" imgH="1091880" progId="Equation.3">
                  <p:embed/>
                </p:oleObj>
              </mc:Choice>
              <mc:Fallback>
                <p:oleObj name="公式" r:id="rId7" imgW="5803560" imgH="1091880" progId="Equation.3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EE91E911-302D-47F8-8CA4-2357A4CF9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5000625"/>
                        <a:ext cx="5803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9">
            <a:extLst>
              <a:ext uri="{FF2B5EF4-FFF2-40B4-BE49-F238E27FC236}">
                <a16:creationId xmlns:a16="http://schemas.microsoft.com/office/drawing/2014/main" id="{A1A1DC19-8B9E-474E-ACFB-D4D0FD43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536575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1</a:t>
            </a:r>
            <a:r>
              <a:rPr lang="zh-CN" altLang="en-US" sz="3200" b="1"/>
              <a:t>、定义：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D:\高等数学电子教案\TEMPLET\背景.pot</Template>
  <TotalTime>1214</TotalTime>
  <Words>231</Words>
  <Application>Microsoft Office PowerPoint</Application>
  <PresentationFormat>全屏显示(4:3)</PresentationFormat>
  <Paragraphs>60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背景</vt:lpstr>
      <vt:lpstr>PowerPoint 演示文稿</vt:lpstr>
      <vt:lpstr>一、自变量趋向无穷大时函数的极限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二、自变量趋向有限值时函数的极限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三、函数极限的性质</vt:lpstr>
      <vt:lpstr>PowerPoint 演示文稿</vt:lpstr>
      <vt:lpstr>PowerPoint 演示文稿</vt:lpstr>
      <vt:lpstr>四、小结</vt:lpstr>
      <vt:lpstr>PowerPoint 演示文稿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   函数的极限</dc:title>
  <dc:creator>西安通信学院数学教研室</dc:creator>
  <cp:lastModifiedBy>C DM</cp:lastModifiedBy>
  <cp:revision>144</cp:revision>
  <dcterms:created xsi:type="dcterms:W3CDTF">1999-09-19T04:57:14Z</dcterms:created>
  <dcterms:modified xsi:type="dcterms:W3CDTF">2021-09-28T23:41:27Z</dcterms:modified>
</cp:coreProperties>
</file>