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8"/>
  </p:notesMasterIdLst>
  <p:sldIdLst>
    <p:sldId id="269" r:id="rId2"/>
    <p:sldId id="257" r:id="rId3"/>
    <p:sldId id="260" r:id="rId4"/>
    <p:sldId id="268" r:id="rId5"/>
    <p:sldId id="270" r:id="rId6"/>
    <p:sldId id="261" r:id="rId7"/>
    <p:sldId id="258" r:id="rId8"/>
    <p:sldId id="263" r:id="rId9"/>
    <p:sldId id="264" r:id="rId10"/>
    <p:sldId id="286" r:id="rId11"/>
    <p:sldId id="287" r:id="rId12"/>
    <p:sldId id="288" r:id="rId13"/>
    <p:sldId id="291" r:id="rId14"/>
    <p:sldId id="292" r:id="rId15"/>
    <p:sldId id="293" r:id="rId16"/>
    <p:sldId id="302" r:id="rId17"/>
    <p:sldId id="295" r:id="rId18"/>
    <p:sldId id="298" r:id="rId19"/>
    <p:sldId id="259" r:id="rId20"/>
    <p:sldId id="282" r:id="rId21"/>
    <p:sldId id="265" r:id="rId22"/>
    <p:sldId id="266" r:id="rId23"/>
    <p:sldId id="267" r:id="rId24"/>
    <p:sldId id="299" r:id="rId25"/>
    <p:sldId id="300" r:id="rId26"/>
    <p:sldId id="301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6" autoAdjust="0"/>
  </p:normalViewPr>
  <p:slideViewPr>
    <p:cSldViewPr>
      <p:cViewPr varScale="1">
        <p:scale>
          <a:sx n="113" d="100"/>
          <a:sy n="113" d="100"/>
        </p:scale>
        <p:origin x="1590" y="96"/>
      </p:cViewPr>
      <p:guideLst>
        <p:guide orient="horz" pos="384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91.wmf"/><Relationship Id="rId2" Type="http://schemas.openxmlformats.org/officeDocument/2006/relationships/image" Target="../media/image1.wmf"/><Relationship Id="rId1" Type="http://schemas.openxmlformats.org/officeDocument/2006/relationships/image" Target="../media/image88.e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3.wmf"/><Relationship Id="rId7" Type="http://schemas.openxmlformats.org/officeDocument/2006/relationships/image" Target="../media/image92.wmf"/><Relationship Id="rId2" Type="http://schemas.openxmlformats.org/officeDocument/2006/relationships/image" Target="../media/image67.wmf"/><Relationship Id="rId1" Type="http://schemas.openxmlformats.org/officeDocument/2006/relationships/image" Target="../media/image1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90.wmf"/><Relationship Id="rId18" Type="http://schemas.openxmlformats.org/officeDocument/2006/relationships/image" Target="../media/image110.wmf"/><Relationship Id="rId3" Type="http://schemas.openxmlformats.org/officeDocument/2006/relationships/image" Target="../media/image98.wmf"/><Relationship Id="rId21" Type="http://schemas.openxmlformats.org/officeDocument/2006/relationships/image" Target="../media/image113.wmf"/><Relationship Id="rId7" Type="http://schemas.openxmlformats.org/officeDocument/2006/relationships/image" Target="../media/image101.wmf"/><Relationship Id="rId12" Type="http://schemas.openxmlformats.org/officeDocument/2006/relationships/image" Target="../media/image106.wmf"/><Relationship Id="rId17" Type="http://schemas.openxmlformats.org/officeDocument/2006/relationships/image" Target="../media/image109.wmf"/><Relationship Id="rId2" Type="http://schemas.openxmlformats.org/officeDocument/2006/relationships/image" Target="../media/image97.wmf"/><Relationship Id="rId16" Type="http://schemas.openxmlformats.org/officeDocument/2006/relationships/image" Target="../media/image108.wmf"/><Relationship Id="rId20" Type="http://schemas.openxmlformats.org/officeDocument/2006/relationships/image" Target="../media/image112.wmf"/><Relationship Id="rId1" Type="http://schemas.openxmlformats.org/officeDocument/2006/relationships/image" Target="../media/image96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1.wmf"/><Relationship Id="rId15" Type="http://schemas.openxmlformats.org/officeDocument/2006/relationships/image" Target="../media/image107.wmf"/><Relationship Id="rId10" Type="http://schemas.openxmlformats.org/officeDocument/2006/relationships/image" Target="../media/image104.wmf"/><Relationship Id="rId19" Type="http://schemas.openxmlformats.org/officeDocument/2006/relationships/image" Target="../media/image111.wmf"/><Relationship Id="rId4" Type="http://schemas.openxmlformats.org/officeDocument/2006/relationships/image" Target="../media/image99.wmf"/><Relationship Id="rId9" Type="http://schemas.openxmlformats.org/officeDocument/2006/relationships/image" Target="../media/image103.wmf"/><Relationship Id="rId14" Type="http://schemas.openxmlformats.org/officeDocument/2006/relationships/image" Target="../media/image91.wmf"/><Relationship Id="rId22" Type="http://schemas.openxmlformats.org/officeDocument/2006/relationships/image" Target="../media/image11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10" Type="http://schemas.openxmlformats.org/officeDocument/2006/relationships/image" Target="../media/image124.e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e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8.wmf"/><Relationship Id="rId3" Type="http://schemas.openxmlformats.org/officeDocument/2006/relationships/image" Target="../media/image98.wmf"/><Relationship Id="rId7" Type="http://schemas.openxmlformats.org/officeDocument/2006/relationships/image" Target="../media/image142.wmf"/><Relationship Id="rId12" Type="http://schemas.openxmlformats.org/officeDocument/2006/relationships/image" Target="../media/image147.wmf"/><Relationship Id="rId2" Type="http://schemas.openxmlformats.org/officeDocument/2006/relationships/image" Target="../media/image138.wmf"/><Relationship Id="rId16" Type="http://schemas.openxmlformats.org/officeDocument/2006/relationships/image" Target="../media/image151.wmf"/><Relationship Id="rId1" Type="http://schemas.openxmlformats.org/officeDocument/2006/relationships/image" Target="../media/image137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5" Type="http://schemas.openxmlformats.org/officeDocument/2006/relationships/image" Target="../media/image150.w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Relationship Id="rId14" Type="http://schemas.openxmlformats.org/officeDocument/2006/relationships/image" Target="../media/image1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68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e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image" Target="../media/image63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2.wmf"/><Relationship Id="rId5" Type="http://schemas.openxmlformats.org/officeDocument/2006/relationships/image" Target="../media/image50.wmf"/><Relationship Id="rId4" Type="http://schemas.openxmlformats.org/officeDocument/2006/relationships/image" Target="../media/image61.wmf"/><Relationship Id="rId9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3" Type="http://schemas.openxmlformats.org/officeDocument/2006/relationships/image" Target="../media/image68.w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0.emf"/><Relationship Id="rId11" Type="http://schemas.openxmlformats.org/officeDocument/2006/relationships/image" Target="../media/image75.wmf"/><Relationship Id="rId5" Type="http://schemas.openxmlformats.org/officeDocument/2006/relationships/image" Target="../media/image69.emf"/><Relationship Id="rId10" Type="http://schemas.openxmlformats.org/officeDocument/2006/relationships/image" Target="../media/image74.emf"/><Relationship Id="rId4" Type="http://schemas.openxmlformats.org/officeDocument/2006/relationships/image" Target="../media/image6.wmf"/><Relationship Id="rId9" Type="http://schemas.openxmlformats.org/officeDocument/2006/relationships/image" Target="../media/image7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1CCA25E-BDFC-4D0F-83FF-8D319CD2FD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E28742-EA4C-4062-B728-7D50956FD0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879E22A2-FCE7-48D4-890E-B4484774346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0E471D0-A0B9-4279-9502-5129E5C072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C727E4A-CC99-4DBC-ADAA-B4818FD388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019C33E-0C97-4D15-AEE2-946EB3A97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337B66-F758-4176-98A6-AD7F17D31B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5EB900AF-D202-4801-9E57-72CB8B426B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D0464EB2-95D5-4307-BBAA-223D5CFF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088131B-8684-4717-B93F-C680EFB9A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6A0F2C-8146-49C9-B4B6-849EDF5204FE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C7D55121-575B-4014-811F-FFEC2481FB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4142CA55-902B-4432-8E2E-B4AF65C8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C129C14-56DF-4268-BF22-EE7FF6B5A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22443C-FC8B-40C1-B095-FC115E606CCD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630EDAE7-C23F-4336-A133-2D858340D4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8B1002B-10E8-45B2-9B23-87ECEA0D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74EE6330-7C7A-4BC1-8352-1684538B1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E27B29-C095-45F2-8251-20EDC73205DD}" type="slidenum">
              <a:rPr lang="en-US" altLang="zh-CN" sz="1200"/>
              <a:pPr eaLnBrk="1" hangingPunct="1"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79D5D3-9707-44E1-8B4E-9E6B9BCD1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67C556-AE2C-4895-82ED-EFEC79A66E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779872-B786-4CC0-9D6F-460F62872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5C92C-81E0-4CCB-8056-DE5798195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861121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31AD65-439B-4146-95BB-A0593BA72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1C6632-1383-4363-9431-D0C76940AF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B2F7FA-CE62-4629-B35F-B19AE9FFB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07242-89C8-412E-9502-37A5D5B14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06224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3946BD-5E40-4EEB-A397-F13470BF3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8DBB9B-197F-4FED-8B4F-A33352632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FCF4FD-7303-4B15-8724-EFDF55551B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FF637-C1DC-4C81-872D-E9471486C6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10229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183332-4029-447F-A43E-87BD44603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7B48B8-D490-4D46-863C-0956064E3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E54A36-4FD7-4794-AC03-722C5F5C0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AB0E5-E5C4-4390-BBC1-AACCE8671F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514425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63DCC-E5E8-4C41-A703-0C729FA59E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1752F-7F1E-48F5-8466-3673A2DAD4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F07D9F-95FE-4FE6-8D19-14D964B7F9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639A7-69F1-41C8-BB82-D60C28020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38221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69286-D6EC-46F0-82C7-1BF549FEB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CE82F-9D89-4412-95E2-70562659F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8104F-002D-48CC-AB9D-22D158E88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5F38D-EC4B-410B-92FB-5A053B5A4F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80704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8250E5-B15E-4CDA-8E6A-C19F712DF3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872DC9-98AD-44AD-89FA-9118FC081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48553CB-E2B3-4530-8023-B720BBC75C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B10A7-1683-4108-BD1A-A5FC642962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03071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88E2E8-05F6-435B-B562-3E808B1BC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4DACD-A0D1-407B-8010-DAB9129E1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BEC0C1-78E5-4C2F-8BCD-E0AA53DFE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06900-A8CF-4051-A906-D7667E4E7A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0377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85FC38F-9F09-43CC-88B2-9695760A18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C9883ED-8D51-4045-8B6B-837617D00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4B5261-28B0-49C4-8221-25CE72A66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47E2F-38D5-4A00-BBE9-AAC76EDEEA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29456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257C3-6AC6-41DC-B8BA-00A3FA940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8DE05-3FD4-40DB-A6CA-688E9B544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1D2C9-0F3F-48F3-B0EB-47AD00C97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25D8F-39F1-4E13-9B8E-6EEE684DF4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89618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78BB56-EEA1-4204-90E1-B55CF8BE4C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ABC8C-5B92-4F38-B49B-CB457C0E5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FCE92-92CF-44F8-ADB1-0538EC4F1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71EBB-8131-4504-A979-8817E6E73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99596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528615-994E-4FEB-A84E-DBBE5FE4B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444DAD-F504-471F-996A-F256FB342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574F1CD-A147-48EE-A1AF-57F0D2A448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BC197BF8-169E-4007-98C5-3AD4DCE653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中值定理与导数的应用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D8AB3896-4B66-4510-9BAC-298C59BAB7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4B9FEC-FC31-40EA-8E23-55B3A4BD610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3233B0-5E2D-4D7C-9DA2-005BEFDF9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2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0BBB8B-CAE9-4D4B-920B-C81C1D45E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67124C-86F5-415C-9AA9-A10B421F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emf"/><Relationship Id="rId18" Type="http://schemas.openxmlformats.org/officeDocument/2006/relationships/image" Target="../media/image71.emf"/><Relationship Id="rId26" Type="http://schemas.openxmlformats.org/officeDocument/2006/relationships/oleObject" Target="../embeddings/oleObject82.bin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77.e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5.bin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emf"/><Relationship Id="rId20" Type="http://schemas.openxmlformats.org/officeDocument/2006/relationships/image" Target="../media/image72.emf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.wmf"/><Relationship Id="rId24" Type="http://schemas.openxmlformats.org/officeDocument/2006/relationships/image" Target="../media/image74.emf"/><Relationship Id="rId32" Type="http://schemas.openxmlformats.org/officeDocument/2006/relationships/image" Target="../media/image76.emf"/><Relationship Id="rId5" Type="http://schemas.openxmlformats.org/officeDocument/2006/relationships/image" Target="../media/image75.wmf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oleObject" Target="../embeddings/oleObject84.bin"/><Relationship Id="rId10" Type="http://schemas.openxmlformats.org/officeDocument/2006/relationships/oleObject" Target="../embeddings/oleObject74.bin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7.bin"/><Relationship Id="rId4" Type="http://schemas.openxmlformats.org/officeDocument/2006/relationships/image" Target="../media/image66.wmf"/><Relationship Id="rId9" Type="http://schemas.openxmlformats.org/officeDocument/2006/relationships/image" Target="../media/image68.wmf"/><Relationship Id="rId14" Type="http://schemas.openxmlformats.org/officeDocument/2006/relationships/image" Target="../media/image78.emf"/><Relationship Id="rId22" Type="http://schemas.openxmlformats.org/officeDocument/2006/relationships/image" Target="../media/image73.emf"/><Relationship Id="rId27" Type="http://schemas.openxmlformats.org/officeDocument/2006/relationships/oleObject" Target="../embeddings/oleObject83.bin"/><Relationship Id="rId30" Type="http://schemas.openxmlformats.org/officeDocument/2006/relationships/oleObject" Target="../embeddings/oleObject86.bin"/><Relationship Id="rId8" Type="http://schemas.openxmlformats.org/officeDocument/2006/relationships/oleObject" Target="../embeddings/oleObject7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85.w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3.bin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image" Target="../media/image89.w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9.wmf"/><Relationship Id="rId18" Type="http://schemas.openxmlformats.org/officeDocument/2006/relationships/image" Target="../media/image91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7.bin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95.wmf"/><Relationship Id="rId10" Type="http://schemas.openxmlformats.org/officeDocument/2006/relationships/oleObject" Target="../embeddings/oleObject115.bin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14.bin"/><Relationship Id="rId14" Type="http://schemas.openxmlformats.org/officeDocument/2006/relationships/oleObject" Target="../embeddings/oleObject118.bin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126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02.wmf"/><Relationship Id="rId26" Type="http://schemas.openxmlformats.org/officeDocument/2006/relationships/image" Target="../media/image106.wmf"/><Relationship Id="rId39" Type="http://schemas.openxmlformats.org/officeDocument/2006/relationships/oleObject" Target="../embeddings/oleObject146.bin"/><Relationship Id="rId21" Type="http://schemas.openxmlformats.org/officeDocument/2006/relationships/oleObject" Target="../embeddings/oleObject136.bin"/><Relationship Id="rId34" Type="http://schemas.openxmlformats.org/officeDocument/2006/relationships/oleObject" Target="../embeddings/oleObject143.bin"/><Relationship Id="rId42" Type="http://schemas.openxmlformats.org/officeDocument/2006/relationships/oleObject" Target="../embeddings/oleObject148.bin"/><Relationship Id="rId47" Type="http://schemas.openxmlformats.org/officeDocument/2006/relationships/image" Target="../media/image113.wmf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9" Type="http://schemas.openxmlformats.org/officeDocument/2006/relationships/oleObject" Target="../embeddings/oleObject140.bin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05.wmf"/><Relationship Id="rId32" Type="http://schemas.openxmlformats.org/officeDocument/2006/relationships/oleObject" Target="../embeddings/oleObject142.bin"/><Relationship Id="rId37" Type="http://schemas.openxmlformats.org/officeDocument/2006/relationships/oleObject" Target="../embeddings/oleObject145.bin"/><Relationship Id="rId40" Type="http://schemas.openxmlformats.org/officeDocument/2006/relationships/oleObject" Target="../embeddings/oleObject147.bin"/><Relationship Id="rId45" Type="http://schemas.openxmlformats.org/officeDocument/2006/relationships/image" Target="../media/image112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90.wmf"/><Relationship Id="rId36" Type="http://schemas.openxmlformats.org/officeDocument/2006/relationships/oleObject" Target="../embeddings/oleObject144.bin"/><Relationship Id="rId49" Type="http://schemas.openxmlformats.org/officeDocument/2006/relationships/image" Target="../media/image114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4" Type="http://schemas.openxmlformats.org/officeDocument/2006/relationships/oleObject" Target="../embeddings/oleObject149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91.wmf"/><Relationship Id="rId35" Type="http://schemas.openxmlformats.org/officeDocument/2006/relationships/image" Target="../media/image108.wmf"/><Relationship Id="rId43" Type="http://schemas.openxmlformats.org/officeDocument/2006/relationships/image" Target="../media/image111.wmf"/><Relationship Id="rId48" Type="http://schemas.openxmlformats.org/officeDocument/2006/relationships/oleObject" Target="../embeddings/oleObject151.bin"/><Relationship Id="rId8" Type="http://schemas.openxmlformats.org/officeDocument/2006/relationships/image" Target="../media/image98.wmf"/><Relationship Id="rId3" Type="http://schemas.openxmlformats.org/officeDocument/2006/relationships/oleObject" Target="../embeddings/oleObject127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image" Target="../media/image107.wmf"/><Relationship Id="rId38" Type="http://schemas.openxmlformats.org/officeDocument/2006/relationships/image" Target="../media/image109.wmf"/><Relationship Id="rId46" Type="http://schemas.openxmlformats.org/officeDocument/2006/relationships/oleObject" Target="../embeddings/oleObject150.bin"/><Relationship Id="rId20" Type="http://schemas.openxmlformats.org/officeDocument/2006/relationships/image" Target="../media/image103.wmf"/><Relationship Id="rId41" Type="http://schemas.openxmlformats.org/officeDocument/2006/relationships/image" Target="../media/image11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5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23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18.wmf"/><Relationship Id="rId24" Type="http://schemas.openxmlformats.org/officeDocument/2006/relationships/image" Target="../media/image124.e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23" Type="http://schemas.openxmlformats.org/officeDocument/2006/relationships/oleObject" Target="../embeddings/oleObject161.bin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57.bin"/><Relationship Id="rId22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69.bin"/><Relationship Id="rId25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66.bin"/><Relationship Id="rId24" Type="http://schemas.openxmlformats.org/officeDocument/2006/relationships/oleObject" Target="../embeddings/oleObject173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31.wmf"/><Relationship Id="rId22" Type="http://schemas.openxmlformats.org/officeDocument/2006/relationships/image" Target="../media/image135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wmf"/><Relationship Id="rId18" Type="http://schemas.openxmlformats.org/officeDocument/2006/relationships/oleObject" Target="../embeddings/oleObject181.bin"/><Relationship Id="rId26" Type="http://schemas.openxmlformats.org/officeDocument/2006/relationships/oleObject" Target="../embeddings/oleObject18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4.wmf"/><Relationship Id="rId34" Type="http://schemas.openxmlformats.org/officeDocument/2006/relationships/oleObject" Target="../embeddings/oleObject189.bin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42.wmf"/><Relationship Id="rId25" Type="http://schemas.openxmlformats.org/officeDocument/2006/relationships/image" Target="../media/image146.wmf"/><Relationship Id="rId33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29" Type="http://schemas.openxmlformats.org/officeDocument/2006/relationships/image" Target="../media/image148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39.wmf"/><Relationship Id="rId24" Type="http://schemas.openxmlformats.org/officeDocument/2006/relationships/oleObject" Target="../embeddings/oleObject184.bin"/><Relationship Id="rId32" Type="http://schemas.openxmlformats.org/officeDocument/2006/relationships/oleObject" Target="../embeddings/oleObject188.bin"/><Relationship Id="rId5" Type="http://schemas.openxmlformats.org/officeDocument/2006/relationships/image" Target="../media/image137.wmf"/><Relationship Id="rId15" Type="http://schemas.openxmlformats.org/officeDocument/2006/relationships/image" Target="../media/image141.wmf"/><Relationship Id="rId23" Type="http://schemas.openxmlformats.org/officeDocument/2006/relationships/image" Target="../media/image145.wmf"/><Relationship Id="rId28" Type="http://schemas.openxmlformats.org/officeDocument/2006/relationships/oleObject" Target="../embeddings/oleObject186.bin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43.wmf"/><Relationship Id="rId31" Type="http://schemas.openxmlformats.org/officeDocument/2006/relationships/image" Target="../media/image149.w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Relationship Id="rId27" Type="http://schemas.openxmlformats.org/officeDocument/2006/relationships/image" Target="../media/image147.wmf"/><Relationship Id="rId30" Type="http://schemas.openxmlformats.org/officeDocument/2006/relationships/oleObject" Target="../embeddings/oleObject187.bin"/><Relationship Id="rId35" Type="http://schemas.openxmlformats.org/officeDocument/2006/relationships/image" Target="../media/image151.wmf"/><Relationship Id="rId8" Type="http://schemas.openxmlformats.org/officeDocument/2006/relationships/oleObject" Target="../embeddings/oleObject17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6.wmf"/><Relationship Id="rId26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7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9.emf"/><Relationship Id="rId32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5.emf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1.w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image" Target="../media/image8.wmf"/><Relationship Id="rId27" Type="http://schemas.openxmlformats.org/officeDocument/2006/relationships/oleObject" Target="../embeddings/oleObject14.bin"/><Relationship Id="rId30" Type="http://schemas.openxmlformats.org/officeDocument/2006/relationships/oleObject" Target="../embeddings/oleObject16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9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62.wmf"/><Relationship Id="rId18" Type="http://schemas.openxmlformats.org/officeDocument/2006/relationships/image" Target="../media/image16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9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61.wmf"/><Relationship Id="rId5" Type="http://schemas.openxmlformats.org/officeDocument/2006/relationships/image" Target="../media/image158.wmf"/><Relationship Id="rId15" Type="http://schemas.openxmlformats.org/officeDocument/2006/relationships/image" Target="../media/image163.wmf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60.wmf"/><Relationship Id="rId14" Type="http://schemas.openxmlformats.org/officeDocument/2006/relationships/oleObject" Target="../embeddings/oleObject20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6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209.bin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7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215.bin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image" Target="../media/image178.png"/><Relationship Id="rId10" Type="http://schemas.openxmlformats.org/officeDocument/2006/relationships/image" Target="../media/image175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17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42.png"/><Relationship Id="rId21" Type="http://schemas.openxmlformats.org/officeDocument/2006/relationships/image" Target="../media/image4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29" Type="http://schemas.openxmlformats.org/officeDocument/2006/relationships/image" Target="../media/image5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oleObject" Target="../embeddings/oleObject61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Relationship Id="rId27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A59E1ED1-D54A-44EB-821B-A8331ADDB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95400"/>
            <a:ext cx="72564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400" b="1">
                <a:solidFill>
                  <a:schemeClr val="accent2"/>
                </a:solidFill>
                <a:ea typeface="黑体" panose="02010609060101010101" pitchFamily="49" charset="-122"/>
              </a:rPr>
              <a:t>第三节  函数的单调性与极值</a:t>
            </a:r>
          </a:p>
        </p:txBody>
      </p:sp>
      <p:sp>
        <p:nvSpPr>
          <p:cNvPr id="2051" name="Text Box 5">
            <a:hlinkClick r:id="rId2" action="ppaction://hlinksldjump"/>
            <a:extLst>
              <a:ext uri="{FF2B5EF4-FFF2-40B4-BE49-F238E27FC236}">
                <a16:creationId xmlns:a16="http://schemas.microsoft.com/office/drawing/2014/main" id="{426DE1BD-8099-46C8-80F2-42CF816A9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2514600"/>
            <a:ext cx="5329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>
                <a:ea typeface="黑体" panose="02010609060101010101" pitchFamily="49" charset="-122"/>
              </a:rPr>
              <a:t>一    函数单调性的判别</a:t>
            </a:r>
          </a:p>
        </p:txBody>
      </p:sp>
      <p:sp>
        <p:nvSpPr>
          <p:cNvPr id="2052" name="Text Box 6">
            <a:hlinkClick r:id="rId3" action="ppaction://hlinksldjump"/>
            <a:extLst>
              <a:ext uri="{FF2B5EF4-FFF2-40B4-BE49-F238E27FC236}">
                <a16:creationId xmlns:a16="http://schemas.microsoft.com/office/drawing/2014/main" id="{3400D786-0101-4CCB-B983-888649078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9325"/>
            <a:ext cx="563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>
                <a:ea typeface="黑体" panose="02010609060101010101" pitchFamily="49" charset="-122"/>
              </a:rPr>
              <a:t>二    函数的极值</a:t>
            </a:r>
          </a:p>
        </p:txBody>
      </p:sp>
      <p:sp>
        <p:nvSpPr>
          <p:cNvPr id="2053" name="Text Box 6">
            <a:hlinkClick r:id="rId4" action="ppaction://hlinksldjump"/>
            <a:extLst>
              <a:ext uri="{FF2B5EF4-FFF2-40B4-BE49-F238E27FC236}">
                <a16:creationId xmlns:a16="http://schemas.microsoft.com/office/drawing/2014/main" id="{2D1B0555-4CE4-46EB-A324-C4BB6B14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79925"/>
            <a:ext cx="464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4000" b="1">
                <a:ea typeface="黑体" panose="02010609060101010101" pitchFamily="49" charset="-122"/>
              </a:rPr>
              <a:t>三    小结  思考题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3E8B2ED-34B2-4495-9CFC-2D88151DE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188" y="381000"/>
            <a:ext cx="4800600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二、函数的极值</a:t>
            </a:r>
            <a:endParaRPr lang="zh-CN" altLang="en-US" sz="5400" b="0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D8C3249C-F4DC-4DE9-9D93-2901D1339B3D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1665288"/>
            <a:ext cx="5815012" cy="2155825"/>
            <a:chOff x="1008" y="1145"/>
            <a:chExt cx="3663" cy="1358"/>
          </a:xfrm>
        </p:grpSpPr>
        <p:sp>
          <p:nvSpPr>
            <p:cNvPr id="11320" name="Line 4">
              <a:extLst>
                <a:ext uri="{FF2B5EF4-FFF2-40B4-BE49-F238E27FC236}">
                  <a16:creationId xmlns:a16="http://schemas.microsoft.com/office/drawing/2014/main" id="{E5007F59-87F9-46C1-9C87-9B29B9EA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04"/>
              <a:ext cx="3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Line 5">
              <a:extLst>
                <a:ext uri="{FF2B5EF4-FFF2-40B4-BE49-F238E27FC236}">
                  <a16:creationId xmlns:a16="http://schemas.microsoft.com/office/drawing/2014/main" id="{B6CA384F-D828-4792-93C2-ED323660A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22" name="Object 6">
              <a:extLst>
                <a:ext uri="{FF2B5EF4-FFF2-40B4-BE49-F238E27FC236}">
                  <a16:creationId xmlns:a16="http://schemas.microsoft.com/office/drawing/2014/main" id="{CA2A2005-9954-4754-A70D-539E49F14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7" y="2352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5" name="公式" r:id="rId3" imgW="215713" imgH="241091" progId="Equation.3">
                    <p:embed/>
                  </p:oleObj>
                </mc:Choice>
                <mc:Fallback>
                  <p:oleObj name="公式" r:id="rId3" imgW="215713" imgH="24109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2352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323" name="Object 7">
              <a:extLst>
                <a:ext uri="{FF2B5EF4-FFF2-40B4-BE49-F238E27FC236}">
                  <a16:creationId xmlns:a16="http://schemas.microsoft.com/office/drawing/2014/main" id="{DD46B0D7-9032-48D9-942F-E6F9DE157F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2352"/>
              <a:ext cx="159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aphicFrame>
          <p:nvGraphicFramePr>
            <p:cNvPr id="11324" name="Object 8">
              <a:extLst>
                <a:ext uri="{FF2B5EF4-FFF2-40B4-BE49-F238E27FC236}">
                  <a16:creationId xmlns:a16="http://schemas.microsoft.com/office/drawing/2014/main" id="{8F06211C-278A-4FCA-B075-E0AA947F7A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3" y="1145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6" name="公式" r:id="rId6" imgW="253780" imgH="317225" progId="Equation.3">
                    <p:embed/>
                  </p:oleObj>
                </mc:Choice>
                <mc:Fallback>
                  <p:oleObj name="公式" r:id="rId6" imgW="253780" imgH="3172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1145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id="{751FD16E-AED4-4FBB-AFE3-94BCEAED67AE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1676400"/>
            <a:ext cx="4557712" cy="2182813"/>
            <a:chOff x="1224" y="1152"/>
            <a:chExt cx="2871" cy="1375"/>
          </a:xfrm>
        </p:grpSpPr>
        <p:sp>
          <p:nvSpPr>
            <p:cNvPr id="11316" name="Line 11">
              <a:extLst>
                <a:ext uri="{FF2B5EF4-FFF2-40B4-BE49-F238E27FC236}">
                  <a16:creationId xmlns:a16="http://schemas.microsoft.com/office/drawing/2014/main" id="{C09EBA8A-F9B6-4AF7-BB0A-682AB3223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Line 12">
              <a:extLst>
                <a:ext uri="{FF2B5EF4-FFF2-40B4-BE49-F238E27FC236}">
                  <a16:creationId xmlns:a16="http://schemas.microsoft.com/office/drawing/2014/main" id="{82850C94-66D6-4C8A-A2DB-D054F5C51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8" name="Object 13">
              <a:extLst>
                <a:ext uri="{FF2B5EF4-FFF2-40B4-BE49-F238E27FC236}">
                  <a16:creationId xmlns:a16="http://schemas.microsoft.com/office/drawing/2014/main" id="{B561A9FB-D406-4E41-A2D2-AC9A4EF0D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4" y="2345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" name="公式" r:id="rId8" imgW="228600" imgH="241300" progId="Equation.3">
                    <p:embed/>
                  </p:oleObj>
                </mc:Choice>
                <mc:Fallback>
                  <p:oleObj name="公式" r:id="rId8" imgW="228600" imgH="241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345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9" name="Object 14">
              <a:extLst>
                <a:ext uri="{FF2B5EF4-FFF2-40B4-BE49-F238E27FC236}">
                  <a16:creationId xmlns:a16="http://schemas.microsoft.com/office/drawing/2014/main" id="{502DC3FC-13AC-4DC5-92AC-7C106FC8A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2328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8" name="公式" r:id="rId10" imgW="215619" imgH="317087" progId="Equation.3">
                    <p:embed/>
                  </p:oleObj>
                </mc:Choice>
                <mc:Fallback>
                  <p:oleObj name="公式" r:id="rId10" imgW="215619" imgH="31708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2328"/>
                          <a:ext cx="13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57C781D5-D2EC-407D-908F-252CDE9B56B7}"/>
              </a:ext>
            </a:extLst>
          </p:cNvPr>
          <p:cNvGrpSpPr>
            <a:grpSpLocks/>
          </p:cNvGrpSpPr>
          <p:nvPr/>
        </p:nvGrpSpPr>
        <p:grpSpPr bwMode="auto">
          <a:xfrm>
            <a:off x="1804988" y="1676400"/>
            <a:ext cx="4343400" cy="1498600"/>
            <a:chOff x="1296" y="1152"/>
            <a:chExt cx="2736" cy="944"/>
          </a:xfrm>
        </p:grpSpPr>
        <p:sp>
          <p:nvSpPr>
            <p:cNvPr id="11314" name="Freeform 9">
              <a:extLst>
                <a:ext uri="{FF2B5EF4-FFF2-40B4-BE49-F238E27FC236}">
                  <a16:creationId xmlns:a16="http://schemas.microsoft.com/office/drawing/2014/main" id="{6937F6AA-1602-4779-81BB-A3B392C8A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152"/>
              <a:ext cx="2736" cy="944"/>
            </a:xfrm>
            <a:custGeom>
              <a:avLst/>
              <a:gdLst>
                <a:gd name="T0" fmla="*/ 0 w 2544"/>
                <a:gd name="T1" fmla="*/ 720 h 944"/>
                <a:gd name="T2" fmla="*/ 402 w 2544"/>
                <a:gd name="T3" fmla="*/ 912 h 944"/>
                <a:gd name="T4" fmla="*/ 1066 w 2544"/>
                <a:gd name="T5" fmla="*/ 672 h 944"/>
                <a:gd name="T6" fmla="*/ 1865 w 2544"/>
                <a:gd name="T7" fmla="*/ 432 h 944"/>
                <a:gd name="T8" fmla="*/ 2657 w 2544"/>
                <a:gd name="T9" fmla="*/ 576 h 944"/>
                <a:gd name="T10" fmla="*/ 2927 w 2544"/>
                <a:gd name="T11" fmla="*/ 624 h 944"/>
                <a:gd name="T12" fmla="*/ 3457 w 2544"/>
                <a:gd name="T13" fmla="*/ 816 h 944"/>
                <a:gd name="T14" fmla="*/ 3987 w 2544"/>
                <a:gd name="T15" fmla="*/ 912 h 944"/>
                <a:gd name="T16" fmla="*/ 4517 w 2544"/>
                <a:gd name="T17" fmla="*/ 624 h 944"/>
                <a:gd name="T18" fmla="*/ 5183 w 2544"/>
                <a:gd name="T19" fmla="*/ 192 h 944"/>
                <a:gd name="T20" fmla="*/ 5583 w 2544"/>
                <a:gd name="T21" fmla="*/ 96 h 944"/>
                <a:gd name="T22" fmla="*/ 6115 w 2544"/>
                <a:gd name="T23" fmla="*/ 240 h 944"/>
                <a:gd name="T24" fmla="*/ 6515 w 2544"/>
                <a:gd name="T25" fmla="*/ 288 h 944"/>
                <a:gd name="T26" fmla="*/ 6910 w 2544"/>
                <a:gd name="T27" fmla="*/ 144 h 944"/>
                <a:gd name="T28" fmla="*/ 7044 w 2544"/>
                <a:gd name="T29" fmla="*/ 0 h 9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44"/>
                <a:gd name="T46" fmla="*/ 0 h 944"/>
                <a:gd name="T47" fmla="*/ 2544 w 2544"/>
                <a:gd name="T48" fmla="*/ 944 h 9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44" h="944">
                  <a:moveTo>
                    <a:pt x="0" y="720"/>
                  </a:moveTo>
                  <a:cubicBezTo>
                    <a:pt x="40" y="820"/>
                    <a:pt x="80" y="920"/>
                    <a:pt x="144" y="912"/>
                  </a:cubicBezTo>
                  <a:cubicBezTo>
                    <a:pt x="208" y="904"/>
                    <a:pt x="296" y="752"/>
                    <a:pt x="384" y="672"/>
                  </a:cubicBezTo>
                  <a:cubicBezTo>
                    <a:pt x="472" y="592"/>
                    <a:pt x="576" y="448"/>
                    <a:pt x="672" y="432"/>
                  </a:cubicBezTo>
                  <a:cubicBezTo>
                    <a:pt x="768" y="416"/>
                    <a:pt x="896" y="544"/>
                    <a:pt x="960" y="576"/>
                  </a:cubicBezTo>
                  <a:cubicBezTo>
                    <a:pt x="1024" y="608"/>
                    <a:pt x="1008" y="584"/>
                    <a:pt x="1056" y="624"/>
                  </a:cubicBezTo>
                  <a:cubicBezTo>
                    <a:pt x="1104" y="664"/>
                    <a:pt x="1184" y="768"/>
                    <a:pt x="1248" y="816"/>
                  </a:cubicBezTo>
                  <a:cubicBezTo>
                    <a:pt x="1312" y="864"/>
                    <a:pt x="1376" y="944"/>
                    <a:pt x="1440" y="912"/>
                  </a:cubicBezTo>
                  <a:cubicBezTo>
                    <a:pt x="1504" y="880"/>
                    <a:pt x="1560" y="744"/>
                    <a:pt x="1632" y="624"/>
                  </a:cubicBezTo>
                  <a:cubicBezTo>
                    <a:pt x="1704" y="504"/>
                    <a:pt x="1808" y="280"/>
                    <a:pt x="1872" y="192"/>
                  </a:cubicBezTo>
                  <a:cubicBezTo>
                    <a:pt x="1936" y="104"/>
                    <a:pt x="1960" y="88"/>
                    <a:pt x="2016" y="96"/>
                  </a:cubicBezTo>
                  <a:cubicBezTo>
                    <a:pt x="2072" y="104"/>
                    <a:pt x="2152" y="208"/>
                    <a:pt x="2208" y="240"/>
                  </a:cubicBezTo>
                  <a:cubicBezTo>
                    <a:pt x="2264" y="272"/>
                    <a:pt x="2304" y="304"/>
                    <a:pt x="2352" y="288"/>
                  </a:cubicBezTo>
                  <a:cubicBezTo>
                    <a:pt x="2400" y="272"/>
                    <a:pt x="2464" y="192"/>
                    <a:pt x="2496" y="144"/>
                  </a:cubicBezTo>
                  <a:cubicBezTo>
                    <a:pt x="2528" y="96"/>
                    <a:pt x="2536" y="24"/>
                    <a:pt x="2544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5" name="Object 28">
              <a:extLst>
                <a:ext uri="{FF2B5EF4-FFF2-40B4-BE49-F238E27FC236}">
                  <a16:creationId xmlns:a16="http://schemas.microsoft.com/office/drawing/2014/main" id="{BB7889C2-315E-46EC-A21B-1136F1CBB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467"/>
            <a:ext cx="57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9" name="公式" r:id="rId12" imgW="1362075" imgH="381000" progId="Equation.3">
                    <p:embed/>
                  </p:oleObj>
                </mc:Choice>
                <mc:Fallback>
                  <p:oleObj name="公式" r:id="rId12" imgW="1362075" imgH="3810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467"/>
                          <a:ext cx="576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56F2F280-5FDA-44EE-8667-8CF589E974B4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3124200"/>
            <a:ext cx="381000" cy="685800"/>
            <a:chOff x="1344" y="2064"/>
            <a:chExt cx="240" cy="432"/>
          </a:xfrm>
        </p:grpSpPr>
        <p:sp>
          <p:nvSpPr>
            <p:cNvPr id="11311" name="Line 15">
              <a:extLst>
                <a:ext uri="{FF2B5EF4-FFF2-40B4-BE49-F238E27FC236}">
                  <a16:creationId xmlns:a16="http://schemas.microsoft.com/office/drawing/2014/main" id="{8AA68DD4-1206-4D18-9E38-5953EA8DE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64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Line 22">
              <a:extLst>
                <a:ext uri="{FF2B5EF4-FFF2-40B4-BE49-F238E27FC236}">
                  <a16:creationId xmlns:a16="http://schemas.microsoft.com/office/drawing/2014/main" id="{C85E154B-75B7-4032-A459-74C091E9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64"/>
              <a:ext cx="0" cy="2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313" name="Object 29">
              <a:extLst>
                <a:ext uri="{FF2B5EF4-FFF2-40B4-BE49-F238E27FC236}">
                  <a16:creationId xmlns:a16="http://schemas.microsoft.com/office/drawing/2014/main" id="{F18CCDF4-0F6D-4A63-8880-5CBE69F0D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" y="2328"/>
              <a:ext cx="137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36">
            <a:extLst>
              <a:ext uri="{FF2B5EF4-FFF2-40B4-BE49-F238E27FC236}">
                <a16:creationId xmlns:a16="http://schemas.microsoft.com/office/drawing/2014/main" id="{AE8B7BA0-626D-4B99-802D-EDBA51A14D30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2343150"/>
            <a:ext cx="381000" cy="1466850"/>
            <a:chOff x="1920" y="1572"/>
            <a:chExt cx="240" cy="924"/>
          </a:xfrm>
        </p:grpSpPr>
        <p:sp>
          <p:nvSpPr>
            <p:cNvPr id="11308" name="Line 16">
              <a:extLst>
                <a:ext uri="{FF2B5EF4-FFF2-40B4-BE49-F238E27FC236}">
                  <a16:creationId xmlns:a16="http://schemas.microsoft.com/office/drawing/2014/main" id="{859E9200-80B7-40CE-8D01-19C2F7CA4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572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Line 23">
              <a:extLst>
                <a:ext uri="{FF2B5EF4-FFF2-40B4-BE49-F238E27FC236}">
                  <a16:creationId xmlns:a16="http://schemas.microsoft.com/office/drawing/2014/main" id="{EAF38198-FBC4-458A-B0BE-B17B6D69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8" y="1584"/>
              <a:ext cx="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0" name="Object 30">
              <a:extLst>
                <a:ext uri="{FF2B5EF4-FFF2-40B4-BE49-F238E27FC236}">
                  <a16:creationId xmlns:a16="http://schemas.microsoft.com/office/drawing/2014/main" id="{5AC15CFD-14B3-4E73-BC4F-A2E962A014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6" y="2328"/>
            <a:ext cx="14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0" name="公式" r:id="rId15" imgW="342900" imgH="409575" progId="Equation.3">
                    <p:embed/>
                  </p:oleObj>
                </mc:Choice>
                <mc:Fallback>
                  <p:oleObj name="公式" r:id="rId15" imgW="342900" imgH="40957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" y="2328"/>
                          <a:ext cx="14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7">
            <a:extLst>
              <a:ext uri="{FF2B5EF4-FFF2-40B4-BE49-F238E27FC236}">
                <a16:creationId xmlns:a16="http://schemas.microsoft.com/office/drawing/2014/main" id="{70B69395-C883-46CA-B4C4-BC11BF9BA8B9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2609850"/>
            <a:ext cx="381000" cy="1243013"/>
            <a:chOff x="2268" y="1740"/>
            <a:chExt cx="240" cy="783"/>
          </a:xfrm>
        </p:grpSpPr>
        <p:sp>
          <p:nvSpPr>
            <p:cNvPr id="11305" name="Line 17">
              <a:extLst>
                <a:ext uri="{FF2B5EF4-FFF2-40B4-BE49-F238E27FC236}">
                  <a16:creationId xmlns:a16="http://schemas.microsoft.com/office/drawing/2014/main" id="{EDBD0958-EDFA-497E-A4D9-5280D0425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1752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24">
              <a:extLst>
                <a:ext uri="{FF2B5EF4-FFF2-40B4-BE49-F238E27FC236}">
                  <a16:creationId xmlns:a16="http://schemas.microsoft.com/office/drawing/2014/main" id="{1A638701-B856-4D6F-9A09-6F7AFF336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1740"/>
              <a:ext cx="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07" name="Object 31">
              <a:extLst>
                <a:ext uri="{FF2B5EF4-FFF2-40B4-BE49-F238E27FC236}">
                  <a16:creationId xmlns:a16="http://schemas.microsoft.com/office/drawing/2014/main" id="{DFA55BDB-F679-4B9C-8C5A-EFFF89BBA9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8" y="2350"/>
            <a:ext cx="14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1" name="公式" r:id="rId17" imgW="342900" imgH="419100" progId="Equation.3">
                    <p:embed/>
                  </p:oleObj>
                </mc:Choice>
                <mc:Fallback>
                  <p:oleObj name="公式" r:id="rId17" imgW="342900" imgH="4191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8" y="2350"/>
                          <a:ext cx="14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8">
            <a:extLst>
              <a:ext uri="{FF2B5EF4-FFF2-40B4-BE49-F238E27FC236}">
                <a16:creationId xmlns:a16="http://schemas.microsoft.com/office/drawing/2014/main" id="{E7F16CD4-CDB0-41C3-A303-B4928DCB8014}"/>
              </a:ext>
            </a:extLst>
          </p:cNvPr>
          <p:cNvGrpSpPr>
            <a:grpSpLocks/>
          </p:cNvGrpSpPr>
          <p:nvPr/>
        </p:nvGrpSpPr>
        <p:grpSpPr bwMode="auto">
          <a:xfrm>
            <a:off x="4014788" y="3143250"/>
            <a:ext cx="381000" cy="704850"/>
            <a:chOff x="2688" y="2076"/>
            <a:chExt cx="240" cy="444"/>
          </a:xfrm>
        </p:grpSpPr>
        <p:sp>
          <p:nvSpPr>
            <p:cNvPr id="11302" name="Line 18">
              <a:extLst>
                <a:ext uri="{FF2B5EF4-FFF2-40B4-BE49-F238E27FC236}">
                  <a16:creationId xmlns:a16="http://schemas.microsoft.com/office/drawing/2014/main" id="{B513FF1E-92D2-4F60-BE17-D619DD734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076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Line 25">
              <a:extLst>
                <a:ext uri="{FF2B5EF4-FFF2-40B4-BE49-F238E27FC236}">
                  <a16:creationId xmlns:a16="http://schemas.microsoft.com/office/drawing/2014/main" id="{B6D6C737-61D4-4366-B8CA-ED3CE456F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2076"/>
              <a:ext cx="0" cy="2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04" name="Object 32">
              <a:extLst>
                <a:ext uri="{FF2B5EF4-FFF2-40B4-BE49-F238E27FC236}">
                  <a16:creationId xmlns:a16="http://schemas.microsoft.com/office/drawing/2014/main" id="{89F4A203-E9DC-4FDC-9396-6563E5E209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4" y="2352"/>
            <a:ext cx="14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2" name="公式" r:id="rId19" imgW="342900" imgH="409575" progId="Equation.3">
                    <p:embed/>
                  </p:oleObj>
                </mc:Choice>
                <mc:Fallback>
                  <p:oleObj name="公式" r:id="rId19" imgW="342900" imgH="40957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352"/>
                          <a:ext cx="14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id="{8097A36A-FCC5-44A9-94D9-E3EBDD76366E}"/>
              </a:ext>
            </a:extLst>
          </p:cNvPr>
          <p:cNvGrpSpPr>
            <a:grpSpLocks/>
          </p:cNvGrpSpPr>
          <p:nvPr/>
        </p:nvGrpSpPr>
        <p:grpSpPr bwMode="auto">
          <a:xfrm>
            <a:off x="5024438" y="1809750"/>
            <a:ext cx="381000" cy="2043113"/>
            <a:chOff x="3324" y="1236"/>
            <a:chExt cx="240" cy="1287"/>
          </a:xfrm>
        </p:grpSpPr>
        <p:sp>
          <p:nvSpPr>
            <p:cNvPr id="11299" name="Line 19">
              <a:extLst>
                <a:ext uri="{FF2B5EF4-FFF2-40B4-BE49-F238E27FC236}">
                  <a16:creationId xmlns:a16="http://schemas.microsoft.com/office/drawing/2014/main" id="{F5787667-C8BB-47BF-A596-9C40D8C2D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1236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26">
              <a:extLst>
                <a:ext uri="{FF2B5EF4-FFF2-40B4-BE49-F238E27FC236}">
                  <a16:creationId xmlns:a16="http://schemas.microsoft.com/office/drawing/2014/main" id="{54DE71A7-AB91-4890-8B50-15ACC5887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8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01" name="Object 33">
              <a:extLst>
                <a:ext uri="{FF2B5EF4-FFF2-40B4-BE49-F238E27FC236}">
                  <a16:creationId xmlns:a16="http://schemas.microsoft.com/office/drawing/2014/main" id="{ED74A0E2-31F8-4EF4-9753-66F2D28A04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6" y="2350"/>
            <a:ext cx="14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3" name="公式" r:id="rId21" imgW="342900" imgH="419100" progId="Equation.3">
                    <p:embed/>
                  </p:oleObj>
                </mc:Choice>
                <mc:Fallback>
                  <p:oleObj name="公式" r:id="rId21" imgW="342900" imgH="4191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" y="2350"/>
                          <a:ext cx="14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86C44334-1FCD-48AC-8020-FD861B9B3560}"/>
              </a:ext>
            </a:extLst>
          </p:cNvPr>
          <p:cNvGrpSpPr>
            <a:grpSpLocks/>
          </p:cNvGrpSpPr>
          <p:nvPr/>
        </p:nvGrpSpPr>
        <p:grpSpPr bwMode="auto">
          <a:xfrm>
            <a:off x="5576888" y="2133600"/>
            <a:ext cx="381000" cy="1719263"/>
            <a:chOff x="3672" y="1440"/>
            <a:chExt cx="240" cy="1083"/>
          </a:xfrm>
        </p:grpSpPr>
        <p:sp>
          <p:nvSpPr>
            <p:cNvPr id="11296" name="Line 20">
              <a:extLst>
                <a:ext uri="{FF2B5EF4-FFF2-40B4-BE49-F238E27FC236}">
                  <a16:creationId xmlns:a16="http://schemas.microsoft.com/office/drawing/2014/main" id="{326BCA2D-5BA3-4DA9-89CD-91B21DFCA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2" y="1452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27">
              <a:extLst>
                <a:ext uri="{FF2B5EF4-FFF2-40B4-BE49-F238E27FC236}">
                  <a16:creationId xmlns:a16="http://schemas.microsoft.com/office/drawing/2014/main" id="{F63F4221-6028-4E61-AFA8-07662B5E9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440"/>
              <a:ext cx="0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8" name="Object 34">
              <a:extLst>
                <a:ext uri="{FF2B5EF4-FFF2-40B4-BE49-F238E27FC236}">
                  <a16:creationId xmlns:a16="http://schemas.microsoft.com/office/drawing/2014/main" id="{AC40059E-B48C-4A65-B390-85324DF15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2350"/>
            <a:ext cx="14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4" name="公式" r:id="rId23" imgW="342900" imgH="419100" progId="Equation.3">
                    <p:embed/>
                  </p:oleObj>
                </mc:Choice>
                <mc:Fallback>
                  <p:oleObj name="公式" r:id="rId23" imgW="342900" imgH="4191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350"/>
                          <a:ext cx="14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2">
            <a:extLst>
              <a:ext uri="{FF2B5EF4-FFF2-40B4-BE49-F238E27FC236}">
                <a16:creationId xmlns:a16="http://schemas.microsoft.com/office/drawing/2014/main" id="{E3A892E5-0138-4457-93A1-148D74B684E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343400"/>
            <a:ext cx="2514600" cy="1676400"/>
            <a:chOff x="768" y="2928"/>
            <a:chExt cx="1584" cy="1056"/>
          </a:xfrm>
        </p:grpSpPr>
        <p:sp>
          <p:nvSpPr>
            <p:cNvPr id="11291" name="Line 47">
              <a:extLst>
                <a:ext uri="{FF2B5EF4-FFF2-40B4-BE49-F238E27FC236}">
                  <a16:creationId xmlns:a16="http://schemas.microsoft.com/office/drawing/2014/main" id="{AD2D7ECC-AF39-4EDB-A7ED-3A4E90A14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48">
              <a:extLst>
                <a:ext uri="{FF2B5EF4-FFF2-40B4-BE49-F238E27FC236}">
                  <a16:creationId xmlns:a16="http://schemas.microsoft.com/office/drawing/2014/main" id="{BD418BFB-A1C5-47AB-8C52-3F57CB873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3" name="Object 49">
              <a:extLst>
                <a:ext uri="{FF2B5EF4-FFF2-40B4-BE49-F238E27FC236}">
                  <a16:creationId xmlns:a16="http://schemas.microsoft.com/office/drawing/2014/main" id="{613B1369-CC7A-4664-8543-AA9FF1E0F2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5" name="公式" r:id="rId25" imgW="215713" imgH="241091" progId="Equation.3">
                    <p:embed/>
                  </p:oleObj>
                </mc:Choice>
                <mc:Fallback>
                  <p:oleObj name="公式" r:id="rId25" imgW="215713" imgH="241091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4" name="Object 50">
              <a:extLst>
                <a:ext uri="{FF2B5EF4-FFF2-40B4-BE49-F238E27FC236}">
                  <a16:creationId xmlns:a16="http://schemas.microsoft.com/office/drawing/2014/main" id="{F09C22B9-AAFA-4962-B6B0-43EDA7BA78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" name="公式" r:id="rId26" imgW="253890" imgH="241195" progId="Equation.3">
                    <p:embed/>
                  </p:oleObj>
                </mc:Choice>
                <mc:Fallback>
                  <p:oleObj name="公式" r:id="rId26" imgW="253890" imgH="241195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51">
              <a:extLst>
                <a:ext uri="{FF2B5EF4-FFF2-40B4-BE49-F238E27FC236}">
                  <a16:creationId xmlns:a16="http://schemas.microsoft.com/office/drawing/2014/main" id="{0200E96C-943C-4F08-AB4A-60DC5D4590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7" name="公式" r:id="rId27" imgW="253780" imgH="317225" progId="Equation.3">
                    <p:embed/>
                  </p:oleObj>
                </mc:Choice>
                <mc:Fallback>
                  <p:oleObj name="公式" r:id="rId27" imgW="253780" imgH="317225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3">
            <a:extLst>
              <a:ext uri="{FF2B5EF4-FFF2-40B4-BE49-F238E27FC236}">
                <a16:creationId xmlns:a16="http://schemas.microsoft.com/office/drawing/2014/main" id="{557F617B-3F25-41FA-A166-64354328CD2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343400"/>
            <a:ext cx="2514600" cy="1676400"/>
            <a:chOff x="768" y="2928"/>
            <a:chExt cx="1584" cy="1056"/>
          </a:xfrm>
        </p:grpSpPr>
        <p:sp>
          <p:nvSpPr>
            <p:cNvPr id="11286" name="Line 54">
              <a:extLst>
                <a:ext uri="{FF2B5EF4-FFF2-40B4-BE49-F238E27FC236}">
                  <a16:creationId xmlns:a16="http://schemas.microsoft.com/office/drawing/2014/main" id="{2C3A07C6-5D53-4BF8-9BD6-03F3205C4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55">
              <a:extLst>
                <a:ext uri="{FF2B5EF4-FFF2-40B4-BE49-F238E27FC236}">
                  <a16:creationId xmlns:a16="http://schemas.microsoft.com/office/drawing/2014/main" id="{09020511-9632-42B5-ADCB-E7146AEA9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8" name="Object 56">
              <a:extLst>
                <a:ext uri="{FF2B5EF4-FFF2-40B4-BE49-F238E27FC236}">
                  <a16:creationId xmlns:a16="http://schemas.microsoft.com/office/drawing/2014/main" id="{2C22A95E-B56D-4233-84B0-D98392BA77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8" name="公式" r:id="rId28" imgW="215713" imgH="241091" progId="Equation.3">
                    <p:embed/>
                  </p:oleObj>
                </mc:Choice>
                <mc:Fallback>
                  <p:oleObj name="公式" r:id="rId28" imgW="215713" imgH="241091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57">
              <a:extLst>
                <a:ext uri="{FF2B5EF4-FFF2-40B4-BE49-F238E27FC236}">
                  <a16:creationId xmlns:a16="http://schemas.microsoft.com/office/drawing/2014/main" id="{A622FA68-DF1B-4600-9BCC-4EC1A71F65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" name="公式" r:id="rId29" imgW="253890" imgH="241195" progId="Equation.3">
                    <p:embed/>
                  </p:oleObj>
                </mc:Choice>
                <mc:Fallback>
                  <p:oleObj name="公式" r:id="rId29" imgW="253890" imgH="241195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58">
              <a:extLst>
                <a:ext uri="{FF2B5EF4-FFF2-40B4-BE49-F238E27FC236}">
                  <a16:creationId xmlns:a16="http://schemas.microsoft.com/office/drawing/2014/main" id="{D52E1F36-FD46-44DE-92CC-E6BDE86A5E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" name="公式" r:id="rId30" imgW="253780" imgH="317225" progId="Equation.3">
                    <p:embed/>
                  </p:oleObj>
                </mc:Choice>
                <mc:Fallback>
                  <p:oleObj name="公式" r:id="rId30" imgW="253780" imgH="317225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09" name="Freeform 65">
            <a:extLst>
              <a:ext uri="{FF2B5EF4-FFF2-40B4-BE49-F238E27FC236}">
                <a16:creationId xmlns:a16="http://schemas.microsoft.com/office/drawing/2014/main" id="{FD6B53DA-DC46-4519-B078-DC3F6298A053}"/>
              </a:ext>
            </a:extLst>
          </p:cNvPr>
          <p:cNvSpPr>
            <a:spLocks/>
          </p:cNvSpPr>
          <p:nvPr/>
        </p:nvSpPr>
        <p:spPr bwMode="auto">
          <a:xfrm>
            <a:off x="1676400" y="4521200"/>
            <a:ext cx="1752600" cy="965200"/>
          </a:xfrm>
          <a:custGeom>
            <a:avLst/>
            <a:gdLst>
              <a:gd name="T0" fmla="*/ 0 w 1104"/>
              <a:gd name="T1" fmla="*/ 2147483647 h 608"/>
              <a:gd name="T2" fmla="*/ 2147483647 w 1104"/>
              <a:gd name="T3" fmla="*/ 2147483647 h 608"/>
              <a:gd name="T4" fmla="*/ 2147483647 w 1104"/>
              <a:gd name="T5" fmla="*/ 2147483647 h 608"/>
              <a:gd name="T6" fmla="*/ 2147483647 w 1104"/>
              <a:gd name="T7" fmla="*/ 2147483647 h 608"/>
              <a:gd name="T8" fmla="*/ 2147483647 w 1104"/>
              <a:gd name="T9" fmla="*/ 2147483647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608"/>
              <a:gd name="T17" fmla="*/ 1104 w 1104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608">
                <a:moveTo>
                  <a:pt x="0" y="512"/>
                </a:moveTo>
                <a:cubicBezTo>
                  <a:pt x="48" y="560"/>
                  <a:pt x="96" y="608"/>
                  <a:pt x="144" y="608"/>
                </a:cubicBezTo>
                <a:cubicBezTo>
                  <a:pt x="192" y="608"/>
                  <a:pt x="192" y="608"/>
                  <a:pt x="288" y="512"/>
                </a:cubicBezTo>
                <a:cubicBezTo>
                  <a:pt x="384" y="416"/>
                  <a:pt x="584" y="64"/>
                  <a:pt x="720" y="32"/>
                </a:cubicBezTo>
                <a:cubicBezTo>
                  <a:pt x="856" y="0"/>
                  <a:pt x="1040" y="272"/>
                  <a:pt x="1104" y="32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10" name="Freeform 66">
            <a:extLst>
              <a:ext uri="{FF2B5EF4-FFF2-40B4-BE49-F238E27FC236}">
                <a16:creationId xmlns:a16="http://schemas.microsoft.com/office/drawing/2014/main" id="{EA1BF152-E410-4E58-8E94-579CA760D188}"/>
              </a:ext>
            </a:extLst>
          </p:cNvPr>
          <p:cNvSpPr>
            <a:spLocks/>
          </p:cNvSpPr>
          <p:nvPr/>
        </p:nvSpPr>
        <p:spPr bwMode="auto">
          <a:xfrm>
            <a:off x="5029200" y="4648200"/>
            <a:ext cx="1600200" cy="800100"/>
          </a:xfrm>
          <a:custGeom>
            <a:avLst/>
            <a:gdLst>
              <a:gd name="T0" fmla="*/ 0 w 1008"/>
              <a:gd name="T1" fmla="*/ 2147483647 h 504"/>
              <a:gd name="T2" fmla="*/ 2147483647 w 1008"/>
              <a:gd name="T3" fmla="*/ 2147483647 h 504"/>
              <a:gd name="T4" fmla="*/ 2147483647 w 1008"/>
              <a:gd name="T5" fmla="*/ 2147483647 h 504"/>
              <a:gd name="T6" fmla="*/ 2147483647 w 10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504"/>
              <a:gd name="T14" fmla="*/ 1008 w 1008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504">
                <a:moveTo>
                  <a:pt x="0" y="72"/>
                </a:moveTo>
                <a:cubicBezTo>
                  <a:pt x="4" y="36"/>
                  <a:pt x="8" y="0"/>
                  <a:pt x="96" y="72"/>
                </a:cubicBezTo>
                <a:cubicBezTo>
                  <a:pt x="184" y="144"/>
                  <a:pt x="376" y="504"/>
                  <a:pt x="528" y="504"/>
                </a:cubicBezTo>
                <a:cubicBezTo>
                  <a:pt x="680" y="504"/>
                  <a:pt x="928" y="144"/>
                  <a:pt x="1008" y="7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71">
            <a:extLst>
              <a:ext uri="{FF2B5EF4-FFF2-40B4-BE49-F238E27FC236}">
                <a16:creationId xmlns:a16="http://schemas.microsoft.com/office/drawing/2014/main" id="{1ABA186D-FFDB-4001-984A-490306673D2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572000"/>
            <a:ext cx="250825" cy="1447800"/>
            <a:chOff x="1762" y="2976"/>
            <a:chExt cx="158" cy="912"/>
          </a:xfrm>
        </p:grpSpPr>
        <p:sp>
          <p:nvSpPr>
            <p:cNvPr id="11284" name="Line 67">
              <a:extLst>
                <a:ext uri="{FF2B5EF4-FFF2-40B4-BE49-F238E27FC236}">
                  <a16:creationId xmlns:a16="http://schemas.microsoft.com/office/drawing/2014/main" id="{E0D7ABAD-1B5C-48E5-8C02-0B31A01F2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97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5" name="Object 69">
              <a:extLst>
                <a:ext uri="{FF2B5EF4-FFF2-40B4-BE49-F238E27FC236}">
                  <a16:creationId xmlns:a16="http://schemas.microsoft.com/office/drawing/2014/main" id="{FD92909C-4D83-42A4-BE43-1B663AA62A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2" y="3696"/>
            <a:ext cx="1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1" name="公式" r:id="rId31" imgW="342900" imgH="419100" progId="Equation.3">
                    <p:embed/>
                  </p:oleObj>
                </mc:Choice>
                <mc:Fallback>
                  <p:oleObj name="公式" r:id="rId31" imgW="342900" imgH="4191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3696"/>
                          <a:ext cx="15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72">
            <a:extLst>
              <a:ext uri="{FF2B5EF4-FFF2-40B4-BE49-F238E27FC236}">
                <a16:creationId xmlns:a16="http://schemas.microsoft.com/office/drawing/2014/main" id="{F5CC3212-A840-43C9-8537-7EF7DAD5ED07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448300"/>
            <a:ext cx="250825" cy="571500"/>
            <a:chOff x="3744" y="3528"/>
            <a:chExt cx="158" cy="360"/>
          </a:xfrm>
        </p:grpSpPr>
        <p:sp>
          <p:nvSpPr>
            <p:cNvPr id="11282" name="Line 68">
              <a:extLst>
                <a:ext uri="{FF2B5EF4-FFF2-40B4-BE49-F238E27FC236}">
                  <a16:creationId xmlns:a16="http://schemas.microsoft.com/office/drawing/2014/main" id="{010F3698-A6F4-456B-84CA-E22E6F600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28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3" name="Object 70">
              <a:extLst>
                <a:ext uri="{FF2B5EF4-FFF2-40B4-BE49-F238E27FC236}">
                  <a16:creationId xmlns:a16="http://schemas.microsoft.com/office/drawing/2014/main" id="{C4E8BB65-1761-4701-B0B9-580746A236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696"/>
            <a:ext cx="1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2" name="公式" r:id="rId33" imgW="342900" imgH="419100" progId="Equation.3">
                    <p:embed/>
                  </p:oleObj>
                </mc:Choice>
                <mc:Fallback>
                  <p:oleObj name="公式" r:id="rId33" imgW="342900" imgH="4191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696"/>
                          <a:ext cx="15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D6754544-704C-4334-9EDB-2BD70E82B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57200"/>
          <a:ext cx="71628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2895600" imgH="457200" progId="Equation.DSMT4">
                  <p:embed/>
                </p:oleObj>
              </mc:Choice>
              <mc:Fallback>
                <p:oleObj name="Equation" r:id="rId3" imgW="2895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"/>
                        <a:ext cx="71628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>
            <a:extLst>
              <a:ext uri="{FF2B5EF4-FFF2-40B4-BE49-F238E27FC236}">
                <a16:creationId xmlns:a16="http://schemas.microsoft.com/office/drawing/2014/main" id="{2012CA82-83DD-4675-AD99-E0D58DD15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1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定义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66AEBFF-BEB8-4FD4-9E1A-650FC20B5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3813"/>
            <a:ext cx="75438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函数的极大值与极小值统称为</a:t>
            </a:r>
            <a:r>
              <a:rPr lang="zh-CN" altLang="en-US" sz="2800" b="1">
                <a:solidFill>
                  <a:schemeClr val="accent2"/>
                </a:solidFill>
              </a:rPr>
              <a:t>极值</a:t>
            </a:r>
            <a:r>
              <a:rPr lang="en-US" altLang="zh-CN" sz="2800" b="1"/>
              <a:t>, </a:t>
            </a:r>
            <a:r>
              <a:rPr lang="zh-CN" altLang="en-US" sz="2800" b="1"/>
              <a:t>使函</a:t>
            </a:r>
            <a:endParaRPr lang="en-US" altLang="zh-CN" sz="2800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数取得极值的点称为</a:t>
            </a:r>
            <a:r>
              <a:rPr lang="zh-CN" altLang="en-US" sz="2800" b="1">
                <a:solidFill>
                  <a:schemeClr val="accent2"/>
                </a:solidFill>
              </a:rPr>
              <a:t>极值点</a:t>
            </a:r>
            <a:r>
              <a:rPr lang="en-US" altLang="zh-CN" sz="2800" b="1"/>
              <a:t>.</a:t>
            </a:r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2CA261D7-2CC9-4509-9D81-65C5BAF2E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30563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296DEAB5-6855-4A81-BB59-B14191948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906963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4B97B6C0-0A44-4C36-B4F2-7D87400A2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6248400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278CD7B6-CD7B-4406-B987-2A419C200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562600"/>
            <a:ext cx="762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DBF30CB6-B043-4637-B402-B20A90F94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76400"/>
          <a:ext cx="73914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5" imgW="3149600" imgH="723900" progId="Equation.DSMT4">
                  <p:embed/>
                </p:oleObj>
              </mc:Choice>
              <mc:Fallback>
                <p:oleObj name="Equation" r:id="rId5" imgW="3149600" imgH="723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39140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EB5C4984-22CA-4C4F-9C3C-5231E7C63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348038"/>
          <a:ext cx="73152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7" imgW="3136900" imgH="723900" progId="Equation.DSMT4">
                  <p:embed/>
                </p:oleObj>
              </mc:Choice>
              <mc:Fallback>
                <p:oleObj name="Equation" r:id="rId7" imgW="3136900" imgH="723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48038"/>
                        <a:ext cx="73152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32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825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45206D7-DEDE-4172-A76B-943A5C6AB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096000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 函数极值的求法：</a:t>
            </a:r>
            <a:endParaRPr lang="zh-CN" altLang="en-US" sz="5400" b="0"/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AC22878E-09F3-40F2-9589-3C1076B0C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1711325"/>
          <a:ext cx="72850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3" imgW="7381875" imgH="962025" progId="Word.Document.8">
                  <p:embed/>
                </p:oleObj>
              </mc:Choice>
              <mc:Fallback>
                <p:oleObj name="Document" r:id="rId3" imgW="7381875" imgH="9620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711325"/>
                        <a:ext cx="72850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>
            <a:extLst>
              <a:ext uri="{FF2B5EF4-FFF2-40B4-BE49-F238E27FC236}">
                <a16:creationId xmlns:a16="http://schemas.microsoft.com/office/drawing/2014/main" id="{72B0A771-97D4-4B52-BCD0-6D3BADA0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3810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必要条件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/>
          </a:p>
          <a:p>
            <a:pPr eaLnBrk="1" hangingPunct="1">
              <a:spcBef>
                <a:spcPct val="50000"/>
              </a:spcBef>
            </a:pPr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800" b="1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147DCD95-C5F3-4349-8C8A-CDF07524B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定义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047A3CA3-7530-4B91-876E-6BA4C64F5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2971800"/>
          <a:ext cx="74564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7454900" imgH="977900" progId="Equation.DSMT4">
                  <p:embed/>
                </p:oleObj>
              </mc:Choice>
              <mc:Fallback>
                <p:oleObj name="Equation" r:id="rId5" imgW="7454900" imgH="977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971800"/>
                        <a:ext cx="74564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>
            <a:extLst>
              <a:ext uri="{FF2B5EF4-FFF2-40B4-BE49-F238E27FC236}">
                <a16:creationId xmlns:a16="http://schemas.microsoft.com/office/drawing/2014/main" id="{DF17B892-D329-47C9-9EBE-3DCE096C4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148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注意</a:t>
            </a:r>
            <a:r>
              <a:rPr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:</a:t>
            </a:r>
          </a:p>
        </p:txBody>
      </p:sp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61DDEB8C-705E-413C-8884-6ADE7850A1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191000"/>
          <a:ext cx="71135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7" imgW="7112000" imgH="927100" progId="Equation.3">
                  <p:embed/>
                </p:oleObj>
              </mc:Choice>
              <mc:Fallback>
                <p:oleObj name="公式" r:id="rId7" imgW="7112000" imgH="927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71135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>
            <a:extLst>
              <a:ext uri="{FF2B5EF4-FFF2-40B4-BE49-F238E27FC236}">
                <a16:creationId xmlns:a16="http://schemas.microsoft.com/office/drawing/2014/main" id="{85C2B561-9C94-4A54-9616-9394E544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48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7181" name="Object 13">
            <a:extLst>
              <a:ext uri="{FF2B5EF4-FFF2-40B4-BE49-F238E27FC236}">
                <a16:creationId xmlns:a16="http://schemas.microsoft.com/office/drawing/2014/main" id="{0A7DA3A9-A76B-4974-BE27-A076364D0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348288"/>
          <a:ext cx="109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公式" r:id="rId9" imgW="1091726" imgH="469696" progId="Equation.3">
                  <p:embed/>
                </p:oleObj>
              </mc:Choice>
              <mc:Fallback>
                <p:oleObj name="公式" r:id="rId9" imgW="1091726" imgH="4696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48288"/>
                        <a:ext cx="109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>
            <a:extLst>
              <a:ext uri="{FF2B5EF4-FFF2-40B4-BE49-F238E27FC236}">
                <a16:creationId xmlns:a16="http://schemas.microsoft.com/office/drawing/2014/main" id="{29134F9F-ABD2-4D43-AD50-5B507A33E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5397500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公式" r:id="rId11" imgW="1447800" imgH="469900" progId="Equation.3">
                  <p:embed/>
                </p:oleObj>
              </mc:Choice>
              <mc:Fallback>
                <p:oleObj name="公式" r:id="rId11" imgW="1447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397500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>
            <a:extLst>
              <a:ext uri="{FF2B5EF4-FFF2-40B4-BE49-F238E27FC236}">
                <a16:creationId xmlns:a16="http://schemas.microsoft.com/office/drawing/2014/main" id="{B65F2427-4AEF-466F-AE9F-AFE3A6E33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410200"/>
          <a:ext cx="299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公式" r:id="rId13" imgW="2997200" imgH="393700" progId="Equation.3">
                  <p:embed/>
                </p:oleObj>
              </mc:Choice>
              <mc:Fallback>
                <p:oleObj name="公式" r:id="rId13" imgW="29972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2997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Line 16">
            <a:extLst>
              <a:ext uri="{FF2B5EF4-FFF2-40B4-BE49-F238E27FC236}">
                <a16:creationId xmlns:a16="http://schemas.microsoft.com/office/drawing/2014/main" id="{A0E6B4BB-7410-473C-8706-3EE222D27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86200"/>
            <a:ext cx="762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CE1E01-2580-4A1A-9C16-C1C1D881A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33600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（费马定理）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utoUpdateAnimBg="0"/>
      <p:bldP spid="7176" grpId="0" autoUpdateAnimBg="0"/>
      <p:bldP spid="7178" grpId="0" autoUpdateAnimBg="0"/>
      <p:bldP spid="7180" grpId="0" autoUpdateAnimBg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620F1EF0-DA7C-42AC-ACC0-A501A7642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295400"/>
          <a:ext cx="82296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文档" r:id="rId3" imgW="8229600" imgH="3352800" progId="Word.Document.8">
                  <p:embed/>
                </p:oleObj>
              </mc:Choice>
              <mc:Fallback>
                <p:oleObj name="文档" r:id="rId3" imgW="8229600" imgH="3352800" progId="Word.Document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8229600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56">
            <a:extLst>
              <a:ext uri="{FF2B5EF4-FFF2-40B4-BE49-F238E27FC236}">
                <a16:creationId xmlns:a16="http://schemas.microsoft.com/office/drawing/2014/main" id="{E4B791E8-9BD8-43BB-B561-BA88CA63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3(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第一充分条件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8251" name="Freeform 59">
            <a:extLst>
              <a:ext uri="{FF2B5EF4-FFF2-40B4-BE49-F238E27FC236}">
                <a16:creationId xmlns:a16="http://schemas.microsoft.com/office/drawing/2014/main" id="{269EDE89-94F3-438C-9D7A-F89FE8DDE7E2}"/>
              </a:ext>
            </a:extLst>
          </p:cNvPr>
          <p:cNvSpPr>
            <a:spLocks/>
          </p:cNvSpPr>
          <p:nvPr/>
        </p:nvSpPr>
        <p:spPr bwMode="auto">
          <a:xfrm>
            <a:off x="1816100" y="4781550"/>
            <a:ext cx="1155700" cy="304800"/>
          </a:xfrm>
          <a:custGeom>
            <a:avLst/>
            <a:gdLst>
              <a:gd name="T0" fmla="*/ 0 w 672"/>
              <a:gd name="T1" fmla="*/ 2147483647 h 192"/>
              <a:gd name="T2" fmla="*/ 2147483647 w 672"/>
              <a:gd name="T3" fmla="*/ 0 h 192"/>
              <a:gd name="T4" fmla="*/ 2147483647 w 672"/>
              <a:gd name="T5" fmla="*/ 2147483647 h 192"/>
              <a:gd name="T6" fmla="*/ 0 60000 65536"/>
              <a:gd name="T7" fmla="*/ 0 60000 65536"/>
              <a:gd name="T8" fmla="*/ 0 60000 65536"/>
              <a:gd name="T9" fmla="*/ 0 w 672"/>
              <a:gd name="T10" fmla="*/ 0 h 192"/>
              <a:gd name="T11" fmla="*/ 672 w 67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192">
                <a:moveTo>
                  <a:pt x="0" y="192"/>
                </a:moveTo>
                <a:cubicBezTo>
                  <a:pt x="112" y="96"/>
                  <a:pt x="224" y="0"/>
                  <a:pt x="336" y="0"/>
                </a:cubicBezTo>
                <a:cubicBezTo>
                  <a:pt x="448" y="0"/>
                  <a:pt x="608" y="160"/>
                  <a:pt x="672" y="19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2" name="Line 60">
            <a:extLst>
              <a:ext uri="{FF2B5EF4-FFF2-40B4-BE49-F238E27FC236}">
                <a16:creationId xmlns:a16="http://schemas.microsoft.com/office/drawing/2014/main" id="{FF61C3A7-3D71-40AD-BCD3-B05596D7A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775" y="4767263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3F60B36F-CF3A-4E73-9164-69BBB846071A}"/>
              </a:ext>
            </a:extLst>
          </p:cNvPr>
          <p:cNvGrpSpPr>
            <a:grpSpLocks/>
          </p:cNvGrpSpPr>
          <p:nvPr/>
        </p:nvGrpSpPr>
        <p:grpSpPr bwMode="auto">
          <a:xfrm>
            <a:off x="1271588" y="4400550"/>
            <a:ext cx="2386012" cy="1447800"/>
            <a:chOff x="801" y="2784"/>
            <a:chExt cx="1503" cy="912"/>
          </a:xfrm>
        </p:grpSpPr>
        <p:sp>
          <p:nvSpPr>
            <p:cNvPr id="14365" name="Line 57">
              <a:extLst>
                <a:ext uri="{FF2B5EF4-FFF2-40B4-BE49-F238E27FC236}">
                  <a16:creationId xmlns:a16="http://schemas.microsoft.com/office/drawing/2014/main" id="{81E0BA31-F1F2-41B4-A0BF-5B7687350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58">
              <a:extLst>
                <a:ext uri="{FF2B5EF4-FFF2-40B4-BE49-F238E27FC236}">
                  <a16:creationId xmlns:a16="http://schemas.microsoft.com/office/drawing/2014/main" id="{37069F53-6BB1-4F89-A2CE-B93B3A81A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7" name="Object 68">
              <a:extLst>
                <a:ext uri="{FF2B5EF4-FFF2-40B4-BE49-F238E27FC236}">
                  <a16:creationId xmlns:a16="http://schemas.microsoft.com/office/drawing/2014/main" id="{1440B7F3-5E0D-4108-AA7F-DEFEF73D91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69">
              <a:extLst>
                <a:ext uri="{FF2B5EF4-FFF2-40B4-BE49-F238E27FC236}">
                  <a16:creationId xmlns:a16="http://schemas.microsoft.com/office/drawing/2014/main" id="{5929AD2D-F619-4B47-90F2-D99A573D87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70">
              <a:extLst>
                <a:ext uri="{FF2B5EF4-FFF2-40B4-BE49-F238E27FC236}">
                  <a16:creationId xmlns:a16="http://schemas.microsoft.com/office/drawing/2014/main" id="{9F1409BC-0FD2-4D75-BEA6-C4BB45FF03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3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66" name="Freeform 74">
            <a:extLst>
              <a:ext uri="{FF2B5EF4-FFF2-40B4-BE49-F238E27FC236}">
                <a16:creationId xmlns:a16="http://schemas.microsoft.com/office/drawing/2014/main" id="{8DBD20F7-0882-4BB4-B4B2-1E93D2D2B2E7}"/>
              </a:ext>
            </a:extLst>
          </p:cNvPr>
          <p:cNvSpPr>
            <a:spLocks/>
          </p:cNvSpPr>
          <p:nvPr/>
        </p:nvSpPr>
        <p:spPr bwMode="auto">
          <a:xfrm>
            <a:off x="4762500" y="4781550"/>
            <a:ext cx="1320800" cy="381000"/>
          </a:xfrm>
          <a:custGeom>
            <a:avLst/>
            <a:gdLst>
              <a:gd name="T0" fmla="*/ 0 w 768"/>
              <a:gd name="T1" fmla="*/ 0 h 240"/>
              <a:gd name="T2" fmla="*/ 2147483647 w 768"/>
              <a:gd name="T3" fmla="*/ 2147483647 h 240"/>
              <a:gd name="T4" fmla="*/ 2147483647 w 768"/>
              <a:gd name="T5" fmla="*/ 0 h 240"/>
              <a:gd name="T6" fmla="*/ 0 60000 65536"/>
              <a:gd name="T7" fmla="*/ 0 60000 65536"/>
              <a:gd name="T8" fmla="*/ 0 60000 65536"/>
              <a:gd name="T9" fmla="*/ 0 w 768"/>
              <a:gd name="T10" fmla="*/ 0 h 240"/>
              <a:gd name="T11" fmla="*/ 768 w 7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0">
                <a:moveTo>
                  <a:pt x="0" y="0"/>
                </a:moveTo>
                <a:cubicBezTo>
                  <a:pt x="128" y="120"/>
                  <a:pt x="256" y="240"/>
                  <a:pt x="384" y="240"/>
                </a:cubicBezTo>
                <a:cubicBezTo>
                  <a:pt x="512" y="240"/>
                  <a:pt x="640" y="120"/>
                  <a:pt x="76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7" name="Line 75">
            <a:extLst>
              <a:ext uri="{FF2B5EF4-FFF2-40B4-BE49-F238E27FC236}">
                <a16:creationId xmlns:a16="http://schemas.microsoft.com/office/drawing/2014/main" id="{0498E531-B63F-410A-AC85-D8189CBD9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176838"/>
            <a:ext cx="984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9">
            <a:extLst>
              <a:ext uri="{FF2B5EF4-FFF2-40B4-BE49-F238E27FC236}">
                <a16:creationId xmlns:a16="http://schemas.microsoft.com/office/drawing/2014/main" id="{1F4D5140-BDCF-4BCD-AE6F-145C6C39FC38}"/>
              </a:ext>
            </a:extLst>
          </p:cNvPr>
          <p:cNvGrpSpPr>
            <a:grpSpLocks/>
          </p:cNvGrpSpPr>
          <p:nvPr/>
        </p:nvGrpSpPr>
        <p:grpSpPr bwMode="auto">
          <a:xfrm>
            <a:off x="4243388" y="4400550"/>
            <a:ext cx="2386012" cy="1447800"/>
            <a:chOff x="801" y="2784"/>
            <a:chExt cx="1503" cy="912"/>
          </a:xfrm>
        </p:grpSpPr>
        <p:sp>
          <p:nvSpPr>
            <p:cNvPr id="14360" name="Line 80">
              <a:extLst>
                <a:ext uri="{FF2B5EF4-FFF2-40B4-BE49-F238E27FC236}">
                  <a16:creationId xmlns:a16="http://schemas.microsoft.com/office/drawing/2014/main" id="{70CF08FF-B950-425A-818F-8595FA31B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81">
              <a:extLst>
                <a:ext uri="{FF2B5EF4-FFF2-40B4-BE49-F238E27FC236}">
                  <a16:creationId xmlns:a16="http://schemas.microsoft.com/office/drawing/2014/main" id="{277FB07D-60AB-49B7-BF0F-5D49C0222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2" name="Object 82">
              <a:extLst>
                <a:ext uri="{FF2B5EF4-FFF2-40B4-BE49-F238E27FC236}">
                  <a16:creationId xmlns:a16="http://schemas.microsoft.com/office/drawing/2014/main" id="{ABA7CFD6-DCBF-45BE-ABC1-3F3AEB47C1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4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3" name="Object 83">
              <a:extLst>
                <a:ext uri="{FF2B5EF4-FFF2-40B4-BE49-F238E27FC236}">
                  <a16:creationId xmlns:a16="http://schemas.microsoft.com/office/drawing/2014/main" id="{C61DAA77-0767-4CD7-8F6D-BD92AD5EBC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name="公式" r:id="rId12" imgW="253780" imgH="317225" progId="Equation.3">
                    <p:embed/>
                  </p:oleObj>
                </mc:Choice>
                <mc:Fallback>
                  <p:oleObj name="公式" r:id="rId12" imgW="253780" imgH="317225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84">
              <a:extLst>
                <a:ext uri="{FF2B5EF4-FFF2-40B4-BE49-F238E27FC236}">
                  <a16:creationId xmlns:a16="http://schemas.microsoft.com/office/drawing/2014/main" id="{D1B81E2D-58B6-4121-ADAE-A10A066630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name="公式" r:id="rId13" imgW="215713" imgH="241091" progId="Equation.3">
                    <p:embed/>
                  </p:oleObj>
                </mc:Choice>
                <mc:Fallback>
                  <p:oleObj name="公式" r:id="rId13" imgW="215713" imgH="241091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0">
            <a:extLst>
              <a:ext uri="{FF2B5EF4-FFF2-40B4-BE49-F238E27FC236}">
                <a16:creationId xmlns:a16="http://schemas.microsoft.com/office/drawing/2014/main" id="{A05C5B63-A885-4737-873E-07A714441559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4781550"/>
            <a:ext cx="290513" cy="1096963"/>
            <a:chOff x="1410" y="3144"/>
            <a:chExt cx="183" cy="691"/>
          </a:xfrm>
        </p:grpSpPr>
        <p:sp>
          <p:nvSpPr>
            <p:cNvPr id="14358" name="Line 62">
              <a:extLst>
                <a:ext uri="{FF2B5EF4-FFF2-40B4-BE49-F238E27FC236}">
                  <a16:creationId xmlns:a16="http://schemas.microsoft.com/office/drawing/2014/main" id="{9598C90B-9C5C-4D48-B034-1455B486A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9" name="Object 66">
              <a:extLst>
                <a:ext uri="{FF2B5EF4-FFF2-40B4-BE49-F238E27FC236}">
                  <a16:creationId xmlns:a16="http://schemas.microsoft.com/office/drawing/2014/main" id="{BB3F54D4-E408-4F1F-985B-E1C9272C1A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" name="公式" r:id="rId14" imgW="291973" imgH="393529" progId="Equation.3">
                    <p:embed/>
                  </p:oleObj>
                </mc:Choice>
                <mc:Fallback>
                  <p:oleObj name="公式" r:id="rId14" imgW="291973" imgH="393529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2">
            <a:extLst>
              <a:ext uri="{FF2B5EF4-FFF2-40B4-BE49-F238E27FC236}">
                <a16:creationId xmlns:a16="http://schemas.microsoft.com/office/drawing/2014/main" id="{AB41C0AA-8284-48D7-B1C1-CAC4E2132537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5162550"/>
            <a:ext cx="290512" cy="723900"/>
            <a:chOff x="3765" y="3384"/>
            <a:chExt cx="183" cy="456"/>
          </a:xfrm>
        </p:grpSpPr>
        <p:sp>
          <p:nvSpPr>
            <p:cNvPr id="14356" name="Line 77">
              <a:extLst>
                <a:ext uri="{FF2B5EF4-FFF2-40B4-BE49-F238E27FC236}">
                  <a16:creationId xmlns:a16="http://schemas.microsoft.com/office/drawing/2014/main" id="{32B1C44C-7DC7-4E3B-BB09-6D56AC5B7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3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7" name="Object 85">
              <a:extLst>
                <a:ext uri="{FF2B5EF4-FFF2-40B4-BE49-F238E27FC236}">
                  <a16:creationId xmlns:a16="http://schemas.microsoft.com/office/drawing/2014/main" id="{2623268D-A9FE-4A7D-823C-2A6A23F09E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5" y="3612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公式" r:id="rId16" imgW="291973" imgH="393529" progId="Equation.3">
                    <p:embed/>
                  </p:oleObj>
                </mc:Choice>
                <mc:Fallback>
                  <p:oleObj name="公式" r:id="rId16" imgW="291973" imgH="393529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3612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78" name="Object 86">
            <a:extLst>
              <a:ext uri="{FF2B5EF4-FFF2-40B4-BE49-F238E27FC236}">
                <a16:creationId xmlns:a16="http://schemas.microsoft.com/office/drawing/2014/main" id="{F2A4BB25-8993-4A25-9E4C-73407262A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972050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公式" r:id="rId17" imgW="253890" imgH="241195" progId="Equation.3">
                  <p:embed/>
                </p:oleObj>
              </mc:Choice>
              <mc:Fallback>
                <p:oleObj name="公式" r:id="rId17" imgW="253890" imgH="241195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72050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9" name="Object 87">
            <a:extLst>
              <a:ext uri="{FF2B5EF4-FFF2-40B4-BE49-F238E27FC236}">
                <a16:creationId xmlns:a16="http://schemas.microsoft.com/office/drawing/2014/main" id="{F497654D-4654-466A-B5BA-54032465A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067300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公式" r:id="rId19" imgW="240986" imgH="88784" progId="Equation.3">
                  <p:embed/>
                </p:oleObj>
              </mc:Choice>
              <mc:Fallback>
                <p:oleObj name="公式" r:id="rId19" imgW="240986" imgH="88784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67300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0" name="Object 88">
            <a:extLst>
              <a:ext uri="{FF2B5EF4-FFF2-40B4-BE49-F238E27FC236}">
                <a16:creationId xmlns:a16="http://schemas.microsoft.com/office/drawing/2014/main" id="{EA929265-2A39-4724-906D-5E641B805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972050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公式" r:id="rId21" imgW="240986" imgH="88784" progId="Equation.3">
                  <p:embed/>
                </p:oleObj>
              </mc:Choice>
              <mc:Fallback>
                <p:oleObj name="公式" r:id="rId21" imgW="240986" imgH="88784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72050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1" name="Object 89">
            <a:extLst>
              <a:ext uri="{FF2B5EF4-FFF2-40B4-BE49-F238E27FC236}">
                <a16:creationId xmlns:a16="http://schemas.microsoft.com/office/drawing/2014/main" id="{B4202868-DB18-4E0A-BCF8-634409665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895850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公式" r:id="rId22" imgW="253890" imgH="241195" progId="Equation.3">
                  <p:embed/>
                </p:oleObj>
              </mc:Choice>
              <mc:Fallback>
                <p:oleObj name="公式" r:id="rId22" imgW="253890" imgH="241195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95850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5" name="Line 93">
            <a:extLst>
              <a:ext uri="{FF2B5EF4-FFF2-40B4-BE49-F238E27FC236}">
                <a16:creationId xmlns:a16="http://schemas.microsoft.com/office/drawing/2014/main" id="{4C319DED-4CBC-4A10-B8C3-9A80D435F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286000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6" name="Line 94">
            <a:extLst>
              <a:ext uri="{FF2B5EF4-FFF2-40B4-BE49-F238E27FC236}">
                <a16:creationId xmlns:a16="http://schemas.microsoft.com/office/drawing/2014/main" id="{71D4C324-94D8-4797-800D-FF4C8B2B0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3200400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7" name="Line 95">
            <a:extLst>
              <a:ext uri="{FF2B5EF4-FFF2-40B4-BE49-F238E27FC236}">
                <a16:creationId xmlns:a16="http://schemas.microsoft.com/office/drawing/2014/main" id="{506F8B6B-9442-438E-9A0F-A6713BE55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191000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88" name="Text Box 96">
            <a:extLst>
              <a:ext uri="{FF2B5EF4-FFF2-40B4-BE49-F238E27FC236}">
                <a16:creationId xmlns:a16="http://schemas.microsoft.com/office/drawing/2014/main" id="{7A775240-27C2-4A30-9824-B78A71730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150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是极值点情形</a:t>
            </a:r>
            <a:r>
              <a:rPr lang="en-US" altLang="zh-CN" b="1"/>
              <a:t>)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7" name="Line 25">
            <a:extLst>
              <a:ext uri="{FF2B5EF4-FFF2-40B4-BE49-F238E27FC236}">
                <a16:creationId xmlns:a16="http://schemas.microsoft.com/office/drawing/2014/main" id="{1617AB86-E4C5-4AEF-8B0D-B7C009352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0213" y="1314450"/>
            <a:ext cx="1155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Freeform 26">
            <a:extLst>
              <a:ext uri="{FF2B5EF4-FFF2-40B4-BE49-F238E27FC236}">
                <a16:creationId xmlns:a16="http://schemas.microsoft.com/office/drawing/2014/main" id="{4763487B-1DBB-4BF0-B4E9-CE521AD186DF}"/>
              </a:ext>
            </a:extLst>
          </p:cNvPr>
          <p:cNvSpPr>
            <a:spLocks/>
          </p:cNvSpPr>
          <p:nvPr/>
        </p:nvSpPr>
        <p:spPr bwMode="auto">
          <a:xfrm>
            <a:off x="1547813" y="914400"/>
            <a:ext cx="1403350" cy="762000"/>
          </a:xfrm>
          <a:custGeom>
            <a:avLst/>
            <a:gdLst>
              <a:gd name="T0" fmla="*/ 0 w 816"/>
              <a:gd name="T1" fmla="*/ 2147483647 h 288"/>
              <a:gd name="T2" fmla="*/ 2147483647 w 816"/>
              <a:gd name="T3" fmla="*/ 2147483647 h 288"/>
              <a:gd name="T4" fmla="*/ 2147483647 w 816"/>
              <a:gd name="T5" fmla="*/ 2147483647 h 288"/>
              <a:gd name="T6" fmla="*/ 2147483647 w 816"/>
              <a:gd name="T7" fmla="*/ 2147483647 h 288"/>
              <a:gd name="T8" fmla="*/ 2147483647 w 816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288"/>
              <a:gd name="T17" fmla="*/ 816 w 81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288">
                <a:moveTo>
                  <a:pt x="0" y="288"/>
                </a:moveTo>
                <a:cubicBezTo>
                  <a:pt x="32" y="252"/>
                  <a:pt x="64" y="216"/>
                  <a:pt x="144" y="192"/>
                </a:cubicBezTo>
                <a:cubicBezTo>
                  <a:pt x="224" y="168"/>
                  <a:pt x="384" y="160"/>
                  <a:pt x="480" y="144"/>
                </a:cubicBezTo>
                <a:cubicBezTo>
                  <a:pt x="576" y="128"/>
                  <a:pt x="664" y="120"/>
                  <a:pt x="720" y="96"/>
                </a:cubicBezTo>
                <a:cubicBezTo>
                  <a:pt x="776" y="72"/>
                  <a:pt x="796" y="36"/>
                  <a:pt x="816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7" name="Freeform 35">
            <a:extLst>
              <a:ext uri="{FF2B5EF4-FFF2-40B4-BE49-F238E27FC236}">
                <a16:creationId xmlns:a16="http://schemas.microsoft.com/office/drawing/2014/main" id="{1D995F40-23E7-4D49-B139-54F82E416A2B}"/>
              </a:ext>
            </a:extLst>
          </p:cNvPr>
          <p:cNvSpPr>
            <a:spLocks/>
          </p:cNvSpPr>
          <p:nvPr/>
        </p:nvSpPr>
        <p:spPr bwMode="auto">
          <a:xfrm>
            <a:off x="4624388" y="838200"/>
            <a:ext cx="1447800" cy="838200"/>
          </a:xfrm>
          <a:custGeom>
            <a:avLst/>
            <a:gdLst>
              <a:gd name="T0" fmla="*/ 0 w 672"/>
              <a:gd name="T1" fmla="*/ 0 h 288"/>
              <a:gd name="T2" fmla="*/ 2147483647 w 672"/>
              <a:gd name="T3" fmla="*/ 2147483647 h 288"/>
              <a:gd name="T4" fmla="*/ 2147483647 w 672"/>
              <a:gd name="T5" fmla="*/ 2147483647 h 288"/>
              <a:gd name="T6" fmla="*/ 2147483647 w 672"/>
              <a:gd name="T7" fmla="*/ 2147483647 h 288"/>
              <a:gd name="T8" fmla="*/ 2147483647 w 672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288"/>
              <a:gd name="T17" fmla="*/ 672 w 672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288">
                <a:moveTo>
                  <a:pt x="0" y="0"/>
                </a:moveTo>
                <a:cubicBezTo>
                  <a:pt x="24" y="36"/>
                  <a:pt x="48" y="72"/>
                  <a:pt x="96" y="96"/>
                </a:cubicBezTo>
                <a:cubicBezTo>
                  <a:pt x="144" y="120"/>
                  <a:pt x="216" y="128"/>
                  <a:pt x="288" y="144"/>
                </a:cubicBezTo>
                <a:cubicBezTo>
                  <a:pt x="360" y="160"/>
                  <a:pt x="464" y="168"/>
                  <a:pt x="528" y="192"/>
                </a:cubicBezTo>
                <a:cubicBezTo>
                  <a:pt x="592" y="216"/>
                  <a:pt x="648" y="272"/>
                  <a:pt x="672" y="288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65" name="Group 71">
            <a:extLst>
              <a:ext uri="{FF2B5EF4-FFF2-40B4-BE49-F238E27FC236}">
                <a16:creationId xmlns:a16="http://schemas.microsoft.com/office/drawing/2014/main" id="{0BECE724-E3B4-4763-AE9C-02F48871699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609600"/>
            <a:ext cx="2386013" cy="1752600"/>
            <a:chOff x="816" y="528"/>
            <a:chExt cx="1503" cy="1104"/>
          </a:xfrm>
        </p:grpSpPr>
        <p:sp>
          <p:nvSpPr>
            <p:cNvPr id="15390" name="Line 43">
              <a:extLst>
                <a:ext uri="{FF2B5EF4-FFF2-40B4-BE49-F238E27FC236}">
                  <a16:creationId xmlns:a16="http://schemas.microsoft.com/office/drawing/2014/main" id="{ECDCD3FC-AA2B-4853-BD02-7CB7AF122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4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Line 44">
              <a:extLst>
                <a:ext uri="{FF2B5EF4-FFF2-40B4-BE49-F238E27FC236}">
                  <a16:creationId xmlns:a16="http://schemas.microsoft.com/office/drawing/2014/main" id="{52CF9CFA-A034-4056-85F5-B5BEF8B1B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2" name="Object 1037">
              <a:extLst>
                <a:ext uri="{FF2B5EF4-FFF2-40B4-BE49-F238E27FC236}">
                  <a16:creationId xmlns:a16="http://schemas.microsoft.com/office/drawing/2014/main" id="{B6FBE971-B57E-45E8-ACBB-08C441BA2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5" y="149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5" name="公式" r:id="rId3" imgW="253890" imgH="241195" progId="Equation.3">
                    <p:embed/>
                  </p:oleObj>
                </mc:Choice>
                <mc:Fallback>
                  <p:oleObj name="公式" r:id="rId3" imgW="253890" imgH="241195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1495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3" name="Object 1038">
              <a:extLst>
                <a:ext uri="{FF2B5EF4-FFF2-40B4-BE49-F238E27FC236}">
                  <a16:creationId xmlns:a16="http://schemas.microsoft.com/office/drawing/2014/main" id="{1A55C21F-1FBF-446C-942F-435215966A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576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6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4" name="Object 1039">
              <a:extLst>
                <a:ext uri="{FF2B5EF4-FFF2-40B4-BE49-F238E27FC236}">
                  <a16:creationId xmlns:a16="http://schemas.microsoft.com/office/drawing/2014/main" id="{3085799D-C44F-4063-AD91-E0AF57C739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3" y="146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7" name="公式" r:id="rId7" imgW="215713" imgH="241091" progId="Equation.3">
                    <p:embed/>
                  </p:oleObj>
                </mc:Choice>
                <mc:Fallback>
                  <p:oleObj name="公式" r:id="rId7" imgW="215713" imgH="241091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464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3">
            <a:extLst>
              <a:ext uri="{FF2B5EF4-FFF2-40B4-BE49-F238E27FC236}">
                <a16:creationId xmlns:a16="http://schemas.microsoft.com/office/drawing/2014/main" id="{79093F13-E5C5-4C38-AC4C-B8CA8A680BFE}"/>
              </a:ext>
            </a:extLst>
          </p:cNvPr>
          <p:cNvGrpSpPr>
            <a:grpSpLocks/>
          </p:cNvGrpSpPr>
          <p:nvPr/>
        </p:nvGrpSpPr>
        <p:grpSpPr bwMode="auto">
          <a:xfrm>
            <a:off x="4090988" y="609600"/>
            <a:ext cx="2386012" cy="1752600"/>
            <a:chOff x="3087" y="528"/>
            <a:chExt cx="1503" cy="1104"/>
          </a:xfrm>
        </p:grpSpPr>
        <p:sp>
          <p:nvSpPr>
            <p:cNvPr id="15385" name="Line 49">
              <a:extLst>
                <a:ext uri="{FF2B5EF4-FFF2-40B4-BE49-F238E27FC236}">
                  <a16:creationId xmlns:a16="http://schemas.microsoft.com/office/drawing/2014/main" id="{6F9CDED8-86CA-4B58-B680-F04315D5E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5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Line 50">
              <a:extLst>
                <a:ext uri="{FF2B5EF4-FFF2-40B4-BE49-F238E27FC236}">
                  <a16:creationId xmlns:a16="http://schemas.microsoft.com/office/drawing/2014/main" id="{2BB93ACA-B3D9-46FA-955F-30BCDF1F5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2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7" name="Object 1034">
              <a:extLst>
                <a:ext uri="{FF2B5EF4-FFF2-40B4-BE49-F238E27FC236}">
                  <a16:creationId xmlns:a16="http://schemas.microsoft.com/office/drawing/2014/main" id="{332BD9F9-0A4D-4D4F-8195-96C9F181C6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6" y="149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8" name="公式" r:id="rId9" imgW="253890" imgH="241195" progId="Equation.3">
                    <p:embed/>
                  </p:oleObj>
                </mc:Choice>
                <mc:Fallback>
                  <p:oleObj name="公式" r:id="rId9" imgW="253890" imgH="241195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1495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8" name="Object 1035">
              <a:extLst>
                <a:ext uri="{FF2B5EF4-FFF2-40B4-BE49-F238E27FC236}">
                  <a16:creationId xmlns:a16="http://schemas.microsoft.com/office/drawing/2014/main" id="{B6CEFE2B-9667-46CD-813E-69565E64C0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7" y="576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9" name="公式" r:id="rId10" imgW="253780" imgH="317225" progId="Equation.3">
                    <p:embed/>
                  </p:oleObj>
                </mc:Choice>
                <mc:Fallback>
                  <p:oleObj name="公式" r:id="rId10" imgW="253780" imgH="317225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576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1036">
              <a:extLst>
                <a:ext uri="{FF2B5EF4-FFF2-40B4-BE49-F238E27FC236}">
                  <a16:creationId xmlns:a16="http://schemas.microsoft.com/office/drawing/2014/main" id="{097C0A8C-0320-44C5-9460-9CF1A3E181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4" y="146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0" name="公式" r:id="rId11" imgW="215713" imgH="241091" progId="Equation.3">
                    <p:embed/>
                  </p:oleObj>
                </mc:Choice>
                <mc:Fallback>
                  <p:oleObj name="公式" r:id="rId11" imgW="215713" imgH="241091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1464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4">
            <a:extLst>
              <a:ext uri="{FF2B5EF4-FFF2-40B4-BE49-F238E27FC236}">
                <a16:creationId xmlns:a16="http://schemas.microsoft.com/office/drawing/2014/main" id="{F7C48442-6C4D-4FA1-A64B-952EDD7678E0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1341438"/>
            <a:ext cx="290513" cy="1096962"/>
            <a:chOff x="1410" y="3144"/>
            <a:chExt cx="183" cy="691"/>
          </a:xfrm>
        </p:grpSpPr>
        <p:sp>
          <p:nvSpPr>
            <p:cNvPr id="15383" name="Line 55">
              <a:extLst>
                <a:ext uri="{FF2B5EF4-FFF2-40B4-BE49-F238E27FC236}">
                  <a16:creationId xmlns:a16="http://schemas.microsoft.com/office/drawing/2014/main" id="{C3A94015-4D22-46BB-B58C-6C4D7B64A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4" name="Object 1033">
              <a:extLst>
                <a:ext uri="{FF2B5EF4-FFF2-40B4-BE49-F238E27FC236}">
                  <a16:creationId xmlns:a16="http://schemas.microsoft.com/office/drawing/2014/main" id="{DF9F53B2-349E-47F7-AB5C-C2062E1ECE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1" name="公式" r:id="rId12" imgW="291973" imgH="393529" progId="Equation.3">
                    <p:embed/>
                  </p:oleObj>
                </mc:Choice>
                <mc:Fallback>
                  <p:oleObj name="公式" r:id="rId12" imgW="291973" imgH="393529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7">
            <a:extLst>
              <a:ext uri="{FF2B5EF4-FFF2-40B4-BE49-F238E27FC236}">
                <a16:creationId xmlns:a16="http://schemas.microsoft.com/office/drawing/2014/main" id="{46FF7DA5-DE44-4FB8-9746-238FF32BFA9B}"/>
              </a:ext>
            </a:extLst>
          </p:cNvPr>
          <p:cNvGrpSpPr>
            <a:grpSpLocks/>
          </p:cNvGrpSpPr>
          <p:nvPr/>
        </p:nvGrpSpPr>
        <p:grpSpPr bwMode="auto">
          <a:xfrm>
            <a:off x="5157788" y="1295400"/>
            <a:ext cx="290512" cy="1096963"/>
            <a:chOff x="1410" y="3144"/>
            <a:chExt cx="183" cy="691"/>
          </a:xfrm>
        </p:grpSpPr>
        <p:sp>
          <p:nvSpPr>
            <p:cNvPr id="15381" name="Line 58">
              <a:extLst>
                <a:ext uri="{FF2B5EF4-FFF2-40B4-BE49-F238E27FC236}">
                  <a16:creationId xmlns:a16="http://schemas.microsoft.com/office/drawing/2014/main" id="{11250ADB-6512-445D-B932-E43B9EC07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2" name="Object 1032">
              <a:extLst>
                <a:ext uri="{FF2B5EF4-FFF2-40B4-BE49-F238E27FC236}">
                  <a16:creationId xmlns:a16="http://schemas.microsoft.com/office/drawing/2014/main" id="{CDC9D5CD-B9A4-44AC-986E-08DE6ED512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2" name="公式" r:id="rId14" imgW="291973" imgH="393529" progId="Equation.3">
                    <p:embed/>
                  </p:oleObj>
                </mc:Choice>
                <mc:Fallback>
                  <p:oleObj name="公式" r:id="rId14" imgW="291973" imgH="393529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72" name="Line 60">
            <a:extLst>
              <a:ext uri="{FF2B5EF4-FFF2-40B4-BE49-F238E27FC236}">
                <a16:creationId xmlns:a16="http://schemas.microsoft.com/office/drawing/2014/main" id="{46479732-A3C7-495E-A54F-977977335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4388" y="1276350"/>
            <a:ext cx="1320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488" name="Object 1024">
            <a:extLst>
              <a:ext uri="{FF2B5EF4-FFF2-40B4-BE49-F238E27FC236}">
                <a16:creationId xmlns:a16="http://schemas.microsoft.com/office/drawing/2014/main" id="{253ABDEE-64F8-485C-915A-D11929C78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6413" y="1524000"/>
          <a:ext cx="2524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公式" r:id="rId15" imgW="253890" imgH="241195" progId="Equation.3">
                  <p:embed/>
                </p:oleObj>
              </mc:Choice>
              <mc:Fallback>
                <p:oleObj name="公式" r:id="rId15" imgW="253890" imgH="241195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524000"/>
                        <a:ext cx="252412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" name="Object 1025">
            <a:extLst>
              <a:ext uri="{FF2B5EF4-FFF2-40B4-BE49-F238E27FC236}">
                <a16:creationId xmlns:a16="http://schemas.microsoft.com/office/drawing/2014/main" id="{E0DB9AAC-45D9-4CF6-ABD9-6211F8F51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2988" y="914400"/>
          <a:ext cx="239712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公式" r:id="rId17" imgW="240986" imgH="88784" progId="Equation.3">
                  <p:embed/>
                </p:oleObj>
              </mc:Choice>
              <mc:Fallback>
                <p:oleObj name="公式" r:id="rId17" imgW="240986" imgH="88784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914400"/>
                        <a:ext cx="239712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" name="Object 1026">
            <a:extLst>
              <a:ext uri="{FF2B5EF4-FFF2-40B4-BE49-F238E27FC236}">
                <a16:creationId xmlns:a16="http://schemas.microsoft.com/office/drawing/2014/main" id="{5C72E38E-A8B7-49B1-B0E0-B8D0E7553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8788" y="1524000"/>
          <a:ext cx="239712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公式" r:id="rId19" imgW="240986" imgH="88784" progId="Equation.3">
                  <p:embed/>
                </p:oleObj>
              </mc:Choice>
              <mc:Fallback>
                <p:oleObj name="公式" r:id="rId19" imgW="240986" imgH="88784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1524000"/>
                        <a:ext cx="239712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1027">
            <a:extLst>
              <a:ext uri="{FF2B5EF4-FFF2-40B4-BE49-F238E27FC236}">
                <a16:creationId xmlns:a16="http://schemas.microsoft.com/office/drawing/2014/main" id="{0C2ECE26-CD55-4CEB-9891-C4E4358F45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8413" y="838200"/>
          <a:ext cx="2524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公式" r:id="rId20" imgW="253890" imgH="241195" progId="Equation.3">
                  <p:embed/>
                </p:oleObj>
              </mc:Choice>
              <mc:Fallback>
                <p:oleObj name="公式" r:id="rId20" imgW="253890" imgH="24119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838200"/>
                        <a:ext cx="252412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7" name="Text Box 65">
            <a:extLst>
              <a:ext uri="{FF2B5EF4-FFF2-40B4-BE49-F238E27FC236}">
                <a16:creationId xmlns:a16="http://schemas.microsoft.com/office/drawing/2014/main" id="{3EC31E5F-0B41-46A2-BAD6-031E304BD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860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求极值的步骤：</a:t>
            </a:r>
            <a:endParaRPr lang="en-US" altLang="zh-CN" sz="2800" b="1"/>
          </a:p>
        </p:txBody>
      </p:sp>
      <p:graphicFrame>
        <p:nvGraphicFramePr>
          <p:cNvPr id="63492" name="Object 1028">
            <a:extLst>
              <a:ext uri="{FF2B5EF4-FFF2-40B4-BE49-F238E27FC236}">
                <a16:creationId xmlns:a16="http://schemas.microsoft.com/office/drawing/2014/main" id="{7B55FDF0-172F-440F-97AB-79F4F415E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657600"/>
          <a:ext cx="2590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公式" r:id="rId21" imgW="2590800" imgH="431800" progId="Equation.3">
                  <p:embed/>
                </p:oleObj>
              </mc:Choice>
              <mc:Fallback>
                <p:oleObj name="公式" r:id="rId21" imgW="2590800" imgH="431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2590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1029">
            <a:extLst>
              <a:ext uri="{FF2B5EF4-FFF2-40B4-BE49-F238E27FC236}">
                <a16:creationId xmlns:a16="http://schemas.microsoft.com/office/drawing/2014/main" id="{49F8C1D6-6AC8-47AF-8FB9-F0B19AF65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268788"/>
          <a:ext cx="55308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公式" r:id="rId23" imgW="5715000" imgH="457200" progId="Equation.3">
                  <p:embed/>
                </p:oleObj>
              </mc:Choice>
              <mc:Fallback>
                <p:oleObj name="公式" r:id="rId23" imgW="57150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8788"/>
                        <a:ext cx="55308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1030">
            <a:extLst>
              <a:ext uri="{FF2B5EF4-FFF2-40B4-BE49-F238E27FC236}">
                <a16:creationId xmlns:a16="http://schemas.microsoft.com/office/drawing/2014/main" id="{7A9C518B-9081-4B2F-BBEE-FBBC46B89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899025"/>
          <a:ext cx="77295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公式" r:id="rId25" imgW="7988300" imgH="457200" progId="Equation.3">
                  <p:embed/>
                </p:oleObj>
              </mc:Choice>
              <mc:Fallback>
                <p:oleObj name="公式" r:id="rId25" imgW="7988300" imgH="457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99025"/>
                        <a:ext cx="77295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1031">
            <a:extLst>
              <a:ext uri="{FF2B5EF4-FFF2-40B4-BE49-F238E27FC236}">
                <a16:creationId xmlns:a16="http://schemas.microsoft.com/office/drawing/2014/main" id="{0EE83BED-283B-4866-B483-E55D64B8E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513388"/>
          <a:ext cx="1689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27" imgW="1688367" imgH="431613" progId="Equation.3">
                  <p:embed/>
                </p:oleObj>
              </mc:Choice>
              <mc:Fallback>
                <p:oleObj name="公式" r:id="rId27" imgW="1688367" imgH="431613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13388"/>
                        <a:ext cx="1689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2" name="Text Box 70">
            <a:extLst>
              <a:ext uri="{FF2B5EF4-FFF2-40B4-BE49-F238E27FC236}">
                <a16:creationId xmlns:a16="http://schemas.microsoft.com/office/drawing/2014/main" id="{E4F49190-BD59-4F03-BC6B-987A47EE1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3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</a:t>
            </a:r>
            <a:r>
              <a:rPr lang="zh-CN" altLang="en-US" b="1"/>
              <a:t>不是极值点情形</a:t>
            </a:r>
            <a:r>
              <a:rPr lang="en-US" altLang="zh-CN" b="1"/>
              <a:t>)</a:t>
            </a:r>
            <a:endParaRPr lang="en-US" altLang="zh-CN" sz="2800" b="1"/>
          </a:p>
        </p:txBody>
      </p:sp>
      <p:sp>
        <p:nvSpPr>
          <p:cNvPr id="13386" name="Text Box 74">
            <a:extLst>
              <a:ext uri="{FF2B5EF4-FFF2-40B4-BE49-F238E27FC236}">
                <a16:creationId xmlns:a16="http://schemas.microsoft.com/office/drawing/2014/main" id="{0CC8F7CD-22F8-4FF4-B81A-20C03DE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2986088"/>
            <a:ext cx="574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/>
              <a:t>若函数 </a:t>
            </a:r>
            <a:r>
              <a:rPr lang="en-US" altLang="zh-CN" sz="2800" b="1" i="1"/>
              <a:t>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zh-CN" altLang="en-US" sz="2800" b="1"/>
              <a:t>在所讨论区间内可导</a:t>
            </a:r>
            <a:r>
              <a:rPr lang="en-US" altLang="zh-CN" sz="2800" b="1"/>
              <a:t>,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7" grpId="0" autoUpdateAnimBg="0"/>
      <p:bldP spid="1338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738B7B86-1318-4E7E-ACA3-8ACA66DAD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00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2800" b="1"/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3FC1272-587F-4C3E-8104-5B6DAE7D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6388" name="Object 1024">
            <a:extLst>
              <a:ext uri="{FF2B5EF4-FFF2-40B4-BE49-F238E27FC236}">
                <a16:creationId xmlns:a16="http://schemas.microsoft.com/office/drawing/2014/main" id="{966EA7CE-2670-49A7-9B29-94015A96C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2413" y="749300"/>
          <a:ext cx="64023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公式" r:id="rId3" imgW="6400800" imgH="469900" progId="Equation.3">
                  <p:embed/>
                </p:oleObj>
              </mc:Choice>
              <mc:Fallback>
                <p:oleObj name="公式" r:id="rId3" imgW="6400800" imgH="4699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749300"/>
                        <a:ext cx="64023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" name="Object 1025">
            <a:extLst>
              <a:ext uri="{FF2B5EF4-FFF2-40B4-BE49-F238E27FC236}">
                <a16:creationId xmlns:a16="http://schemas.microsoft.com/office/drawing/2014/main" id="{ED172332-39CE-45CC-9BA6-27DB5852F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447800"/>
          <a:ext cx="325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公式" r:id="rId5" imgW="3251200" imgH="469900" progId="Equation.3">
                  <p:embed/>
                </p:oleObj>
              </mc:Choice>
              <mc:Fallback>
                <p:oleObj name="公式" r:id="rId5" imgW="3251200" imgH="4699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25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" name="Object 1026">
            <a:extLst>
              <a:ext uri="{FF2B5EF4-FFF2-40B4-BE49-F238E27FC236}">
                <a16:creationId xmlns:a16="http://schemas.microsoft.com/office/drawing/2014/main" id="{0D7FD796-4EC8-42BB-8DC7-487C013E4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133600"/>
          <a:ext cx="1943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公式" r:id="rId7" imgW="1943100" imgH="431800" progId="Equation.3">
                  <p:embed/>
                </p:oleObj>
              </mc:Choice>
              <mc:Fallback>
                <p:oleObj name="公式" r:id="rId7" imgW="1943100" imgH="431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1943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1027">
            <a:extLst>
              <a:ext uri="{FF2B5EF4-FFF2-40B4-BE49-F238E27FC236}">
                <a16:creationId xmlns:a16="http://schemas.microsoft.com/office/drawing/2014/main" id="{24044E86-66C5-4CD2-88FE-3D3D21CAA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133600"/>
          <a:ext cx="3365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公式" r:id="rId9" imgW="3365500" imgH="431800" progId="Equation.3">
                  <p:embed/>
                </p:oleObj>
              </mc:Choice>
              <mc:Fallback>
                <p:oleObj name="公式" r:id="rId9" imgW="33655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3365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>
            <a:extLst>
              <a:ext uri="{FF2B5EF4-FFF2-40B4-BE49-F238E27FC236}">
                <a16:creationId xmlns:a16="http://schemas.microsoft.com/office/drawing/2014/main" id="{B3BBCEE5-CA9C-4C40-B1E9-07D2F337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057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列表讨论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85BEB00C-46CD-4CA8-BDBC-62C8787F981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95600"/>
            <a:ext cx="7543800" cy="2362200"/>
            <a:chOff x="480" y="2352"/>
            <a:chExt cx="4752" cy="1488"/>
          </a:xfrm>
        </p:grpSpPr>
        <p:sp>
          <p:nvSpPr>
            <p:cNvPr id="16417" name="Line 9">
              <a:extLst>
                <a:ext uri="{FF2B5EF4-FFF2-40B4-BE49-F238E27FC236}">
                  <a16:creationId xmlns:a16="http://schemas.microsoft.com/office/drawing/2014/main" id="{1C540821-E281-493B-98E2-83238BA29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Line 10">
              <a:extLst>
                <a:ext uri="{FF2B5EF4-FFF2-40B4-BE49-F238E27FC236}">
                  <a16:creationId xmlns:a16="http://schemas.microsoft.com/office/drawing/2014/main" id="{5F41318B-99B4-4650-815D-A45BA2278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36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Line 11">
              <a:extLst>
                <a:ext uri="{FF2B5EF4-FFF2-40B4-BE49-F238E27FC236}">
                  <a16:creationId xmlns:a16="http://schemas.microsoft.com/office/drawing/2014/main" id="{A4D507E5-C2BB-4B67-A1EA-0193FD03A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168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Line 12">
              <a:extLst>
                <a:ext uri="{FF2B5EF4-FFF2-40B4-BE49-F238E27FC236}">
                  <a16:creationId xmlns:a16="http://schemas.microsoft.com/office/drawing/2014/main" id="{A4F6F9D6-F4F3-44A2-80BD-62B836703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40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Line 13">
              <a:extLst>
                <a:ext uri="{FF2B5EF4-FFF2-40B4-BE49-F238E27FC236}">
                  <a16:creationId xmlns:a16="http://schemas.microsoft.com/office/drawing/2014/main" id="{4D43E25C-4EF2-4397-BB06-F774BB8D7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Line 14">
              <a:extLst>
                <a:ext uri="{FF2B5EF4-FFF2-40B4-BE49-F238E27FC236}">
                  <a16:creationId xmlns:a16="http://schemas.microsoft.com/office/drawing/2014/main" id="{CA30CD8C-0B15-4C56-B33C-4FE368477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5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3" name="Line 15">
              <a:extLst>
                <a:ext uri="{FF2B5EF4-FFF2-40B4-BE49-F238E27FC236}">
                  <a16:creationId xmlns:a16="http://schemas.microsoft.com/office/drawing/2014/main" id="{B2BC28E2-2C77-44F5-A632-772E7AF79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16">
              <a:extLst>
                <a:ext uri="{FF2B5EF4-FFF2-40B4-BE49-F238E27FC236}">
                  <a16:creationId xmlns:a16="http://schemas.microsoft.com/office/drawing/2014/main" id="{6427E197-986C-4238-BD55-20C0F76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35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" name="Line 17">
              <a:extLst>
                <a:ext uri="{FF2B5EF4-FFF2-40B4-BE49-F238E27FC236}">
                  <a16:creationId xmlns:a16="http://schemas.microsoft.com/office/drawing/2014/main" id="{3558879D-CC78-41B0-B001-6F72A7080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Line 18">
              <a:extLst>
                <a:ext uri="{FF2B5EF4-FFF2-40B4-BE49-F238E27FC236}">
                  <a16:creationId xmlns:a16="http://schemas.microsoft.com/office/drawing/2014/main" id="{49F50751-5DF5-40F1-BEC2-237B6C9EA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52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Line 19">
              <a:extLst>
                <a:ext uri="{FF2B5EF4-FFF2-40B4-BE49-F238E27FC236}">
                  <a16:creationId xmlns:a16="http://schemas.microsoft.com/office/drawing/2014/main" id="{9496B167-D95F-4B51-8A0F-FA73946F4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352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4516" name="Object 1028">
            <a:extLst>
              <a:ext uri="{FF2B5EF4-FFF2-40B4-BE49-F238E27FC236}">
                <a16:creationId xmlns:a16="http://schemas.microsoft.com/office/drawing/2014/main" id="{A712C08D-1073-48A2-9D02-880BA8BF0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050" y="3067050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公式" r:id="rId11" imgW="253890" imgH="241195" progId="Equation.3">
                  <p:embed/>
                </p:oleObj>
              </mc:Choice>
              <mc:Fallback>
                <p:oleObj name="公式" r:id="rId11" imgW="253890" imgH="241195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067050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1029">
            <a:extLst>
              <a:ext uri="{FF2B5EF4-FFF2-40B4-BE49-F238E27FC236}">
                <a16:creationId xmlns:a16="http://schemas.microsoft.com/office/drawing/2014/main" id="{640AB09A-01ED-45FD-9C17-D9AEE7E64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048000"/>
          <a:ext cx="1206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公式" r:id="rId13" imgW="1205977" imgH="393529" progId="Equation.3">
                  <p:embed/>
                </p:oleObj>
              </mc:Choice>
              <mc:Fallback>
                <p:oleObj name="公式" r:id="rId13" imgW="1205977" imgH="393529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1206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1030">
            <a:extLst>
              <a:ext uri="{FF2B5EF4-FFF2-40B4-BE49-F238E27FC236}">
                <a16:creationId xmlns:a16="http://schemas.microsoft.com/office/drawing/2014/main" id="{EA795E02-57D3-42DD-AF8A-BBBD6C119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0" y="3048000"/>
          <a:ext cx="1016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公式" r:id="rId15" imgW="1016000" imgH="393700" progId="Equation.3">
                  <p:embed/>
                </p:oleObj>
              </mc:Choice>
              <mc:Fallback>
                <p:oleObj name="公式" r:id="rId15" imgW="1016000" imgH="3937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048000"/>
                        <a:ext cx="1016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1031">
            <a:extLst>
              <a:ext uri="{FF2B5EF4-FFF2-40B4-BE49-F238E27FC236}">
                <a16:creationId xmlns:a16="http://schemas.microsoft.com/office/drawing/2014/main" id="{FEFCBA8B-9FB4-494C-BF53-14087969A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9450" y="3048000"/>
          <a:ext cx="914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公式" r:id="rId17" imgW="914400" imgH="393700" progId="Equation.3">
                  <p:embed/>
                </p:oleObj>
              </mc:Choice>
              <mc:Fallback>
                <p:oleObj name="公式" r:id="rId17" imgW="914400" imgH="3937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048000"/>
                        <a:ext cx="914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1032">
            <a:extLst>
              <a:ext uri="{FF2B5EF4-FFF2-40B4-BE49-F238E27FC236}">
                <a16:creationId xmlns:a16="http://schemas.microsoft.com/office/drawing/2014/main" id="{0776FC49-C7BF-49A8-989B-3B5292875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049588"/>
          <a:ext cx="457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公式" r:id="rId19" imgW="457002" imgH="304668" progId="Equation.3">
                  <p:embed/>
                </p:oleObj>
              </mc:Choice>
              <mc:Fallback>
                <p:oleObj name="公式" r:id="rId19" imgW="457002" imgH="304668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9588"/>
                        <a:ext cx="457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1033">
            <a:extLst>
              <a:ext uri="{FF2B5EF4-FFF2-40B4-BE49-F238E27FC236}">
                <a16:creationId xmlns:a16="http://schemas.microsoft.com/office/drawing/2014/main" id="{561408C1-2797-43D7-8F82-F20EF3E05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0" y="3041650"/>
          <a:ext cx="2143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公式" r:id="rId21" imgW="215619" imgH="317087" progId="Equation.3">
                  <p:embed/>
                </p:oleObj>
              </mc:Choice>
              <mc:Fallback>
                <p:oleObj name="公式" r:id="rId21" imgW="215619" imgH="317087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3041650"/>
                        <a:ext cx="2143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34">
            <a:extLst>
              <a:ext uri="{FF2B5EF4-FFF2-40B4-BE49-F238E27FC236}">
                <a16:creationId xmlns:a16="http://schemas.microsoft.com/office/drawing/2014/main" id="{81E54992-9913-4E59-930F-669F4E842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1538" y="3657600"/>
          <a:ext cx="8620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公式" r:id="rId23" imgW="863225" imgH="406224" progId="Equation.3">
                  <p:embed/>
                </p:oleObj>
              </mc:Choice>
              <mc:Fallback>
                <p:oleObj name="公式" r:id="rId23" imgW="863225" imgH="406224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657600"/>
                        <a:ext cx="8620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035">
            <a:extLst>
              <a:ext uri="{FF2B5EF4-FFF2-40B4-BE49-F238E27FC236}">
                <a16:creationId xmlns:a16="http://schemas.microsoft.com/office/drawing/2014/main" id="{6C0A354B-E040-4074-85C0-6B60FACE6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4521200"/>
          <a:ext cx="773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公式" r:id="rId25" imgW="774364" imgH="393529" progId="Equation.3">
                  <p:embed/>
                </p:oleObj>
              </mc:Choice>
              <mc:Fallback>
                <p:oleObj name="公式" r:id="rId25" imgW="774364" imgH="393529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521200"/>
                        <a:ext cx="7731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036">
            <a:extLst>
              <a:ext uri="{FF2B5EF4-FFF2-40B4-BE49-F238E27FC236}">
                <a16:creationId xmlns:a16="http://schemas.microsoft.com/office/drawing/2014/main" id="{5E5CE05D-1DF6-4438-8D19-3DE82AD77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3722688"/>
          <a:ext cx="25241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公式" r:id="rId27" imgW="253890" imgH="241195" progId="Equation.3">
                  <p:embed/>
                </p:oleObj>
              </mc:Choice>
              <mc:Fallback>
                <p:oleObj name="公式" r:id="rId27" imgW="253890" imgH="241195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722688"/>
                        <a:ext cx="252412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037">
            <a:extLst>
              <a:ext uri="{FF2B5EF4-FFF2-40B4-BE49-F238E27FC236}">
                <a16:creationId xmlns:a16="http://schemas.microsoft.com/office/drawing/2014/main" id="{C0C2A041-9F0C-4ACC-ACDD-B69AA2E00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810000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公式" r:id="rId29" imgW="240986" imgH="88784" progId="Equation.3">
                  <p:embed/>
                </p:oleObj>
              </mc:Choice>
              <mc:Fallback>
                <p:oleObj name="公式" r:id="rId29" imgW="240986" imgH="88784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0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038">
            <a:extLst>
              <a:ext uri="{FF2B5EF4-FFF2-40B4-BE49-F238E27FC236}">
                <a16:creationId xmlns:a16="http://schemas.microsoft.com/office/drawing/2014/main" id="{4A70E9A1-8B30-43FE-B1B9-DC31D8DEE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3733800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公式" r:id="rId31" imgW="253890" imgH="241195" progId="Equation.3">
                  <p:embed/>
                </p:oleObj>
              </mc:Choice>
              <mc:Fallback>
                <p:oleObj name="公式" r:id="rId31" imgW="253890" imgH="241195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733800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039">
            <a:extLst>
              <a:ext uri="{FF2B5EF4-FFF2-40B4-BE49-F238E27FC236}">
                <a16:creationId xmlns:a16="http://schemas.microsoft.com/office/drawing/2014/main" id="{72092D2D-CC0D-4DF1-9A1C-4FF40CD05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4560888"/>
          <a:ext cx="2524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公式" r:id="rId32" imgW="253890" imgH="393529" progId="Equation.3">
                  <p:embed/>
                </p:oleObj>
              </mc:Choice>
              <mc:Fallback>
                <p:oleObj name="公式" r:id="rId32" imgW="253890" imgH="393529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560888"/>
                        <a:ext cx="2524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040">
            <a:extLst>
              <a:ext uri="{FF2B5EF4-FFF2-40B4-BE49-F238E27FC236}">
                <a16:creationId xmlns:a16="http://schemas.microsoft.com/office/drawing/2014/main" id="{29A0EF5C-2A46-4FAC-BF89-3D59717DA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365125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公式" r:id="rId34" imgW="203024" imgH="317225" progId="Equation.3">
                  <p:embed/>
                </p:oleObj>
              </mc:Choice>
              <mc:Fallback>
                <p:oleObj name="公式" r:id="rId34" imgW="203024" imgH="317225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651250"/>
                        <a:ext cx="2016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041">
            <a:extLst>
              <a:ext uri="{FF2B5EF4-FFF2-40B4-BE49-F238E27FC236}">
                <a16:creationId xmlns:a16="http://schemas.microsoft.com/office/drawing/2014/main" id="{D676262D-F995-4056-8652-CD55EA0FA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65760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公式" r:id="rId36" imgW="203024" imgH="317225" progId="Equation.3">
                  <p:embed/>
                </p:oleObj>
              </mc:Choice>
              <mc:Fallback>
                <p:oleObj name="公式" r:id="rId36" imgW="203024" imgH="317225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657600"/>
                        <a:ext cx="2016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1042">
            <a:extLst>
              <a:ext uri="{FF2B5EF4-FFF2-40B4-BE49-F238E27FC236}">
                <a16:creationId xmlns:a16="http://schemas.microsoft.com/office/drawing/2014/main" id="{A3601487-7691-4C00-925D-918487AD2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788" y="4560888"/>
          <a:ext cx="2524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公式" r:id="rId37" imgW="253890" imgH="393529" progId="Equation.3">
                  <p:embed/>
                </p:oleObj>
              </mc:Choice>
              <mc:Fallback>
                <p:oleObj name="公式" r:id="rId37" imgW="253890" imgH="393529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4560888"/>
                        <a:ext cx="2524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043">
            <a:extLst>
              <a:ext uri="{FF2B5EF4-FFF2-40B4-BE49-F238E27FC236}">
                <a16:creationId xmlns:a16="http://schemas.microsoft.com/office/drawing/2014/main" id="{3427BF88-CF74-4198-ACF3-3839040C5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57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公式" r:id="rId39" imgW="253890" imgH="393529" progId="Equation.3">
                  <p:embed/>
                </p:oleObj>
              </mc:Choice>
              <mc:Fallback>
                <p:oleObj name="公式" r:id="rId39" imgW="253890" imgH="393529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57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Text Box 37">
            <a:extLst>
              <a:ext uri="{FF2B5EF4-FFF2-40B4-BE49-F238E27FC236}">
                <a16:creationId xmlns:a16="http://schemas.microsoft.com/office/drawing/2014/main" id="{10DCDCF9-2581-4D38-B171-B163CB3FB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4191000"/>
            <a:ext cx="549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极大值</a:t>
            </a:r>
            <a:endParaRPr lang="zh-CN" altLang="en-US" b="1"/>
          </a:p>
        </p:txBody>
      </p:sp>
      <p:sp>
        <p:nvSpPr>
          <p:cNvPr id="14374" name="Text Box 38">
            <a:extLst>
              <a:ext uri="{FF2B5EF4-FFF2-40B4-BE49-F238E27FC236}">
                <a16:creationId xmlns:a16="http://schemas.microsoft.com/office/drawing/2014/main" id="{918BE856-1BFE-4CB6-8F05-D81B3CA33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91000"/>
            <a:ext cx="549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极小值</a:t>
            </a:r>
            <a:endParaRPr lang="zh-CN" altLang="en-US" b="1"/>
          </a:p>
        </p:txBody>
      </p:sp>
      <p:graphicFrame>
        <p:nvGraphicFramePr>
          <p:cNvPr id="64532" name="Object 1044">
            <a:extLst>
              <a:ext uri="{FF2B5EF4-FFF2-40B4-BE49-F238E27FC236}">
                <a16:creationId xmlns:a16="http://schemas.microsoft.com/office/drawing/2014/main" id="{4F2A8875-12DF-49B6-A08C-650C6CBDA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589588"/>
          <a:ext cx="1892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公式" r:id="rId40" imgW="1892300" imgH="431800" progId="Equation.3">
                  <p:embed/>
                </p:oleObj>
              </mc:Choice>
              <mc:Fallback>
                <p:oleObj name="公式" r:id="rId40" imgW="1892300" imgH="4318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89588"/>
                        <a:ext cx="1892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1045">
            <a:extLst>
              <a:ext uri="{FF2B5EF4-FFF2-40B4-BE49-F238E27FC236}">
                <a16:creationId xmlns:a16="http://schemas.microsoft.com/office/drawing/2014/main" id="{ED16E812-16A8-4329-ABD5-3ADE54852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627688"/>
          <a:ext cx="9652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公式" r:id="rId42" imgW="964781" imgH="317362" progId="Equation.3">
                  <p:embed/>
                </p:oleObj>
              </mc:Choice>
              <mc:Fallback>
                <p:oleObj name="公式" r:id="rId42" imgW="964781" imgH="317362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627688"/>
                        <a:ext cx="9652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1046">
            <a:extLst>
              <a:ext uri="{FF2B5EF4-FFF2-40B4-BE49-F238E27FC236}">
                <a16:creationId xmlns:a16="http://schemas.microsoft.com/office/drawing/2014/main" id="{6F0C291C-0331-4B6F-96E8-4979E1BCD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589588"/>
          <a:ext cx="2082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公式" r:id="rId44" imgW="2082800" imgH="431800" progId="Equation.3">
                  <p:embed/>
                </p:oleObj>
              </mc:Choice>
              <mc:Fallback>
                <p:oleObj name="公式" r:id="rId44" imgW="2082800" imgH="43180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89588"/>
                        <a:ext cx="20828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5" name="Object 1047">
            <a:extLst>
              <a:ext uri="{FF2B5EF4-FFF2-40B4-BE49-F238E27FC236}">
                <a16:creationId xmlns:a16="http://schemas.microsoft.com/office/drawing/2014/main" id="{D642F6B0-9E1F-4E9A-8E1C-66EF5D059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5638800"/>
          <a:ext cx="74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公式" r:id="rId46" imgW="749300" imgH="368300" progId="Equation.3">
                  <p:embed/>
                </p:oleObj>
              </mc:Choice>
              <mc:Fallback>
                <p:oleObj name="公式" r:id="rId46" imgW="749300" imgH="3683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638800"/>
                        <a:ext cx="749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1048">
            <a:extLst>
              <a:ext uri="{FF2B5EF4-FFF2-40B4-BE49-F238E27FC236}">
                <a16:creationId xmlns:a16="http://schemas.microsoft.com/office/drawing/2014/main" id="{88586634-0E6F-4033-BB45-D2C335B10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512888"/>
          <a:ext cx="2565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48" imgW="2565400" imgH="393700" progId="Equation.3">
                  <p:embed/>
                </p:oleObj>
              </mc:Choice>
              <mc:Fallback>
                <p:oleObj name="公式" r:id="rId48" imgW="2565400" imgH="39370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12888"/>
                        <a:ext cx="2565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4" grpId="0" autoUpdateAnimBg="0"/>
      <p:bldP spid="14373" grpId="0" autoUpdateAnimBg="0"/>
      <p:bldP spid="1437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62D73FB0-D957-43E2-B4F7-3DC2A3C83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382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en-US" altLang="zh-CN" sz="2800" b="1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987E56E5-D087-4F85-9C70-59C83C571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495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23196FF8-90BF-4FA2-833C-8DA5FE587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293813"/>
          <a:ext cx="54356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公式" r:id="rId4" imgW="5435600" imgH="723900" progId="Equation.3">
                  <p:embed/>
                </p:oleObj>
              </mc:Choice>
              <mc:Fallback>
                <p:oleObj name="公式" r:id="rId4" imgW="54356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3813"/>
                        <a:ext cx="54356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A049851E-FFC7-41EB-A59B-59BD34C46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2133600"/>
          <a:ext cx="447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6" imgW="4470400" imgH="914400" progId="Equation.3">
                  <p:embed/>
                </p:oleObj>
              </mc:Choice>
              <mc:Fallback>
                <p:oleObj name="公式" r:id="rId6" imgW="4470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133600"/>
                        <a:ext cx="447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0B870626-A79F-44E4-A870-5678AFC21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178175"/>
          <a:ext cx="3556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公式" r:id="rId8" imgW="3556000" imgH="431800" progId="Equation.3">
                  <p:embed/>
                </p:oleObj>
              </mc:Choice>
              <mc:Fallback>
                <p:oleObj name="公式" r:id="rId8" imgW="3556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78175"/>
                        <a:ext cx="3556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41773C70-320C-4AF2-A1A2-86F19B60E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3998913"/>
          <a:ext cx="15097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公式" r:id="rId10" imgW="1562100" imgH="381000" progId="Equation.3">
                  <p:embed/>
                </p:oleObj>
              </mc:Choice>
              <mc:Fallback>
                <p:oleObj name="公式" r:id="rId10" imgW="15621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998913"/>
                        <a:ext cx="15097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780CCB98-2E18-4BB5-8880-B2DDC1EA8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3989388"/>
          <a:ext cx="1447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12" imgW="1497950" imgH="406224" progId="Equation.3">
                  <p:embed/>
                </p:oleObj>
              </mc:Choice>
              <mc:Fallback>
                <p:oleObj name="公式" r:id="rId12" imgW="1497950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989388"/>
                        <a:ext cx="1447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88CAB60F-0841-4C5C-AE12-87065C7BC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4697413"/>
          <a:ext cx="15097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公式" r:id="rId14" imgW="1562100" imgH="381000" progId="Equation.3">
                  <p:embed/>
                </p:oleObj>
              </mc:Choice>
              <mc:Fallback>
                <p:oleObj name="公式" r:id="rId14" imgW="1562100" imgH="38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697413"/>
                        <a:ext cx="15097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>
            <a:extLst>
              <a:ext uri="{FF2B5EF4-FFF2-40B4-BE49-F238E27FC236}">
                <a16:creationId xmlns:a16="http://schemas.microsoft.com/office/drawing/2014/main" id="{AE808AF8-163B-467A-8BAD-DA5708721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325" y="4675188"/>
          <a:ext cx="1438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公式" r:id="rId16" imgW="1485255" imgH="406224" progId="Equation.3">
                  <p:embed/>
                </p:oleObj>
              </mc:Choice>
              <mc:Fallback>
                <p:oleObj name="公式" r:id="rId16" imgW="1485255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675188"/>
                        <a:ext cx="1438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7445B3D4-8DB6-482E-96B8-683432FF0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5437188"/>
          <a:ext cx="4064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18" imgW="4064000" imgH="431800" progId="Equation.3">
                  <p:embed/>
                </p:oleObj>
              </mc:Choice>
              <mc:Fallback>
                <p:oleObj name="公式" r:id="rId18" imgW="40640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37188"/>
                        <a:ext cx="4064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>
            <a:extLst>
              <a:ext uri="{FF2B5EF4-FFF2-40B4-BE49-F238E27FC236}">
                <a16:creationId xmlns:a16="http://schemas.microsoft.com/office/drawing/2014/main" id="{A54CA54D-B58A-4C0C-8DDF-C502B6F0D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151188"/>
          <a:ext cx="3670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公式" r:id="rId20" imgW="3670300" imgH="431800" progId="Equation.3">
                  <p:embed/>
                </p:oleObj>
              </mc:Choice>
              <mc:Fallback>
                <p:oleObj name="公式" r:id="rId20" imgW="36703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51188"/>
                        <a:ext cx="3670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7">
            <a:extLst>
              <a:ext uri="{FF2B5EF4-FFF2-40B4-BE49-F238E27FC236}">
                <a16:creationId xmlns:a16="http://schemas.microsoft.com/office/drawing/2014/main" id="{A4CC8C99-D2A8-4966-8BCE-B6083BF67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8898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800" b="1"/>
              <a:t>函数的不可导点</a:t>
            </a:r>
            <a:r>
              <a:rPr lang="en-US" altLang="zh-CN" sz="2800" b="1"/>
              <a:t>,  </a:t>
            </a:r>
            <a:r>
              <a:rPr lang="zh-CN" altLang="en-US" sz="2800" b="1"/>
              <a:t>也可能是函数的极值点</a:t>
            </a:r>
            <a:r>
              <a:rPr lang="en-US" altLang="zh-CN" sz="2800" b="1"/>
              <a:t>.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84981655-0D17-47CF-B83B-1B0C4B28032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836988"/>
            <a:ext cx="3200400" cy="1976437"/>
            <a:chOff x="3264" y="2358"/>
            <a:chExt cx="2016" cy="1245"/>
          </a:xfrm>
        </p:grpSpPr>
        <p:pic>
          <p:nvPicPr>
            <p:cNvPr id="17424" name="Picture 31">
              <a:extLst>
                <a:ext uri="{FF2B5EF4-FFF2-40B4-BE49-F238E27FC236}">
                  <a16:creationId xmlns:a16="http://schemas.microsoft.com/office/drawing/2014/main" id="{4937CA9E-89B3-42CA-9939-A5DACFA1F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358"/>
              <a:ext cx="2016" cy="1245"/>
            </a:xfrm>
            <a:prstGeom prst="rect">
              <a:avLst/>
            </a:prstGeom>
            <a:noFill/>
            <a:ln w="317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25" name="Line 32">
              <a:extLst>
                <a:ext uri="{FF2B5EF4-FFF2-40B4-BE49-F238E27FC236}">
                  <a16:creationId xmlns:a16="http://schemas.microsoft.com/office/drawing/2014/main" id="{8D5DBA4B-3677-411D-BE7F-B9CF59B38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616"/>
              <a:ext cx="0" cy="588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442" name="Object 34">
            <a:extLst>
              <a:ext uri="{FF2B5EF4-FFF2-40B4-BE49-F238E27FC236}">
                <a16:creationId xmlns:a16="http://schemas.microsoft.com/office/drawing/2014/main" id="{59AC77F7-8052-4759-B8FE-DA206F5C8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3960813"/>
          <a:ext cx="3048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公式" r:id="rId23" imgW="400050" imgH="285750" progId="Equation.3">
                  <p:embed/>
                </p:oleObj>
              </mc:Choice>
              <mc:Fallback>
                <p:oleObj name="公式" r:id="rId23" imgW="400050" imgH="28575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60813"/>
                        <a:ext cx="3048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6" name="Object 1024">
            <a:extLst>
              <a:ext uri="{FF2B5EF4-FFF2-40B4-BE49-F238E27FC236}">
                <a16:creationId xmlns:a16="http://schemas.microsoft.com/office/drawing/2014/main" id="{AEBD5322-A242-4AA2-841A-25CC74A8F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723900"/>
          <a:ext cx="85979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Document" r:id="rId3" imgW="8601075" imgH="2390775" progId="Word.Document.8">
                  <p:embed/>
                </p:oleObj>
              </mc:Choice>
              <mc:Fallback>
                <p:oleObj name="Document" r:id="rId3" imgW="8601075" imgH="2390775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23900"/>
                        <a:ext cx="85979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6">
            <a:extLst>
              <a:ext uri="{FF2B5EF4-FFF2-40B4-BE49-F238E27FC236}">
                <a16:creationId xmlns:a16="http://schemas.microsoft.com/office/drawing/2014/main" id="{72DFEA99-C4B1-45E6-ACB6-48465B5D3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4(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第二充分条件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F050115E-E7BB-42D6-A48C-E9DAEB385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32113"/>
            <a:ext cx="439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65537" name="Object 1025">
            <a:extLst>
              <a:ext uri="{FF2B5EF4-FFF2-40B4-BE49-F238E27FC236}">
                <a16:creationId xmlns:a16="http://schemas.microsoft.com/office/drawing/2014/main" id="{F02874BB-A86C-4502-ADBD-DEC92E469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7300" y="3022600"/>
          <a:ext cx="41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5" imgW="418918" imgH="393529" progId="Equation.3">
                  <p:embed/>
                </p:oleObj>
              </mc:Choice>
              <mc:Fallback>
                <p:oleObj name="公式" r:id="rId5" imgW="418918" imgH="393529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022600"/>
                        <a:ext cx="419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" name="Object 1026">
            <a:extLst>
              <a:ext uri="{FF2B5EF4-FFF2-40B4-BE49-F238E27FC236}">
                <a16:creationId xmlns:a16="http://schemas.microsoft.com/office/drawing/2014/main" id="{1E069787-8F1F-4A47-8417-390D01AB8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2778125"/>
          <a:ext cx="51435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7" imgW="5372100" imgH="838200" progId="Equation.3">
                  <p:embed/>
                </p:oleObj>
              </mc:Choice>
              <mc:Fallback>
                <p:oleObj name="公式" r:id="rId7" imgW="5372100" imgH="838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778125"/>
                        <a:ext cx="51435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1027">
            <a:extLst>
              <a:ext uri="{FF2B5EF4-FFF2-40B4-BE49-F238E27FC236}">
                <a16:creationId xmlns:a16="http://schemas.microsoft.com/office/drawing/2014/main" id="{0384D5E5-155E-4F0A-8ABF-F61851140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8325" y="3003550"/>
          <a:ext cx="5492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9" imgW="583947" imgH="368140" progId="Equation.3">
                  <p:embed/>
                </p:oleObj>
              </mc:Choice>
              <mc:Fallback>
                <p:oleObj name="公式" r:id="rId9" imgW="583947" imgH="3681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3003550"/>
                        <a:ext cx="5492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1028">
            <a:extLst>
              <a:ext uri="{FF2B5EF4-FFF2-40B4-BE49-F238E27FC236}">
                <a16:creationId xmlns:a16="http://schemas.microsoft.com/office/drawing/2014/main" id="{D4824F8B-22EF-46FE-982E-CF5AB201B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063" y="3733800"/>
          <a:ext cx="47069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11" imgW="4914900" imgH="444500" progId="Equation.3">
                  <p:embed/>
                </p:oleObj>
              </mc:Choice>
              <mc:Fallback>
                <p:oleObj name="公式" r:id="rId11" imgW="4914900" imgH="444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733800"/>
                        <a:ext cx="47069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1029">
            <a:extLst>
              <a:ext uri="{FF2B5EF4-FFF2-40B4-BE49-F238E27FC236}">
                <a16:creationId xmlns:a16="http://schemas.microsoft.com/office/drawing/2014/main" id="{EDBE8D01-B041-4BB8-99F1-2A3B3479C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4443413"/>
          <a:ext cx="17033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公式" r:id="rId13" imgW="1778000" imgH="381000" progId="Equation.3">
                  <p:embed/>
                </p:oleObj>
              </mc:Choice>
              <mc:Fallback>
                <p:oleObj name="公式" r:id="rId13" imgW="1778000" imgH="381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443413"/>
                        <a:ext cx="17033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1030">
            <a:extLst>
              <a:ext uri="{FF2B5EF4-FFF2-40B4-BE49-F238E27FC236}">
                <a16:creationId xmlns:a16="http://schemas.microsoft.com/office/drawing/2014/main" id="{8DA86951-B95D-41B0-8D4E-EE7F26ADC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2688" y="4406900"/>
          <a:ext cx="32099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15" imgW="3352800" imgH="444500" progId="Equation.3">
                  <p:embed/>
                </p:oleObj>
              </mc:Choice>
              <mc:Fallback>
                <p:oleObj name="公式" r:id="rId15" imgW="3352800" imgH="4445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406900"/>
                        <a:ext cx="32099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1031">
            <a:extLst>
              <a:ext uri="{FF2B5EF4-FFF2-40B4-BE49-F238E27FC236}">
                <a16:creationId xmlns:a16="http://schemas.microsoft.com/office/drawing/2014/main" id="{F8BD1BA1-7EC7-41B8-ACDA-BD3AA2BDC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1188" y="4441825"/>
          <a:ext cx="5572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公式" r:id="rId17" imgW="583947" imgH="368140" progId="Equation.3">
                  <p:embed/>
                </p:oleObj>
              </mc:Choice>
              <mc:Fallback>
                <p:oleObj name="公式" r:id="rId17" imgW="583947" imgH="36814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4441825"/>
                        <a:ext cx="5572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1032">
            <a:extLst>
              <a:ext uri="{FF2B5EF4-FFF2-40B4-BE49-F238E27FC236}">
                <a16:creationId xmlns:a16="http://schemas.microsoft.com/office/drawing/2014/main" id="{5F2D97D1-0358-44C7-9B74-D41996551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5110163"/>
          <a:ext cx="17033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19" imgW="1778000" imgH="381000" progId="Equation.3">
                  <p:embed/>
                </p:oleObj>
              </mc:Choice>
              <mc:Fallback>
                <p:oleObj name="公式" r:id="rId19" imgW="1778000" imgH="3810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5110163"/>
                        <a:ext cx="170338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1033">
            <a:extLst>
              <a:ext uri="{FF2B5EF4-FFF2-40B4-BE49-F238E27FC236}">
                <a16:creationId xmlns:a16="http://schemas.microsoft.com/office/drawing/2014/main" id="{FEF97DE6-BC09-4E0F-B8D1-8FD0E7F43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3475" y="5087938"/>
          <a:ext cx="32099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公式" r:id="rId21" imgW="3352800" imgH="444500" progId="Equation.3">
                  <p:embed/>
                </p:oleObj>
              </mc:Choice>
              <mc:Fallback>
                <p:oleObj name="公式" r:id="rId21" imgW="3352800" imgH="4445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5087938"/>
                        <a:ext cx="32099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34">
            <a:extLst>
              <a:ext uri="{FF2B5EF4-FFF2-40B4-BE49-F238E27FC236}">
                <a16:creationId xmlns:a16="http://schemas.microsoft.com/office/drawing/2014/main" id="{81B9B91B-DB23-4BB5-8A9D-D54E35649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5127625"/>
          <a:ext cx="5572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公式" r:id="rId23" imgW="583947" imgH="368140" progId="Equation.3">
                  <p:embed/>
                </p:oleObj>
              </mc:Choice>
              <mc:Fallback>
                <p:oleObj name="公式" r:id="rId23" imgW="583947" imgH="36814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127625"/>
                        <a:ext cx="5572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035">
            <a:extLst>
              <a:ext uri="{FF2B5EF4-FFF2-40B4-BE49-F238E27FC236}">
                <a16:creationId xmlns:a16="http://schemas.microsoft.com/office/drawing/2014/main" id="{2C6E6974-9C9F-4C6F-9DC5-64E4BE6CD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651500"/>
          <a:ext cx="5943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Document" r:id="rId24" imgW="6047232" imgH="594360" progId="Word.Document.8">
                  <p:embed/>
                </p:oleObj>
              </mc:Choice>
              <mc:Fallback>
                <p:oleObj name="Document" r:id="rId24" imgW="6047232" imgH="594360" progId="Word.Document.8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51500"/>
                        <a:ext cx="5943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>
            <a:extLst>
              <a:ext uri="{FF2B5EF4-FFF2-40B4-BE49-F238E27FC236}">
                <a16:creationId xmlns:a16="http://schemas.microsoft.com/office/drawing/2014/main" id="{87380E29-2B78-44BB-B2F7-CA1EFA4F8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38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同理可证</a:t>
            </a:r>
            <a:r>
              <a:rPr lang="en-US" altLang="zh-CN" sz="2800" b="1"/>
              <a:t>(2).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utoUpdateAnimBg="0"/>
      <p:bldP spid="1538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CF5CE9B2-F667-4550-BA0E-41FEE7218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52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sz="2800" b="1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AF8C327B-FC83-45A6-87AD-99124B5A1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9460" name="Object 0">
            <a:extLst>
              <a:ext uri="{FF2B5EF4-FFF2-40B4-BE49-F238E27FC236}">
                <a16:creationId xmlns:a16="http://schemas.microsoft.com/office/drawing/2014/main" id="{E7CC25E4-753A-4005-8732-0584579DA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901700"/>
          <a:ext cx="6770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公式" r:id="rId4" imgW="6769100" imgH="469900" progId="Equation.3">
                  <p:embed/>
                </p:oleObj>
              </mc:Choice>
              <mc:Fallback>
                <p:oleObj name="公式" r:id="rId4" imgW="6769100" imgH="469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901700"/>
                        <a:ext cx="6770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" name="Object 1">
            <a:extLst>
              <a:ext uri="{FF2B5EF4-FFF2-40B4-BE49-F238E27FC236}">
                <a16:creationId xmlns:a16="http://schemas.microsoft.com/office/drawing/2014/main" id="{202B5D49-05AF-43DE-BAE4-0DE7F674C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593850"/>
          <a:ext cx="344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公式" r:id="rId6" imgW="3441700" imgH="469900" progId="Equation.3">
                  <p:embed/>
                </p:oleObj>
              </mc:Choice>
              <mc:Fallback>
                <p:oleObj name="公式" r:id="rId6" imgW="34417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93850"/>
                        <a:ext cx="344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F62B71CF-E3CE-450A-AE0F-F44B6D820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286000"/>
          <a:ext cx="1943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公式" r:id="rId8" imgW="1943100" imgH="431800" progId="Equation.3">
                  <p:embed/>
                </p:oleObj>
              </mc:Choice>
              <mc:Fallback>
                <p:oleObj name="公式" r:id="rId8" imgW="1943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1943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E7F57A75-B804-4361-9428-6232C51D5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286000"/>
          <a:ext cx="3683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公式" r:id="rId10" imgW="3683000" imgH="431800" progId="Equation.3">
                  <p:embed/>
                </p:oleObj>
              </mc:Choice>
              <mc:Fallback>
                <p:oleObj name="公式" r:id="rId10" imgW="3683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3683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B7958C2B-A2F5-4A06-96DE-887FB4410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58938"/>
          <a:ext cx="2590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公式" r:id="rId12" imgW="2590800" imgH="393700" progId="Equation.3">
                  <p:embed/>
                </p:oleObj>
              </mc:Choice>
              <mc:Fallback>
                <p:oleObj name="公式" r:id="rId12" imgW="25908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58938"/>
                        <a:ext cx="2590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4371FA11-42B2-4DA1-BA20-C3A0A893A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2973388"/>
          <a:ext cx="2806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公式" r:id="rId14" imgW="2806700" imgH="406400" progId="Equation.3">
                  <p:embed/>
                </p:oleObj>
              </mc:Choice>
              <mc:Fallback>
                <p:oleObj name="公式" r:id="rId14" imgW="28067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973388"/>
                        <a:ext cx="2806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>
            <a:extLst>
              <a:ext uri="{FF2B5EF4-FFF2-40B4-BE49-F238E27FC236}">
                <a16:creationId xmlns:a16="http://schemas.microsoft.com/office/drawing/2014/main" id="{D0AA599A-CB54-409B-B0E6-7D00C0ABA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633788"/>
          <a:ext cx="1765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公式" r:id="rId16" imgW="1764534" imgH="406224" progId="Equation.3">
                  <p:embed/>
                </p:oleObj>
              </mc:Choice>
              <mc:Fallback>
                <p:oleObj name="公式" r:id="rId16" imgW="1764534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33788"/>
                        <a:ext cx="17653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>
            <a:extLst>
              <a:ext uri="{FF2B5EF4-FFF2-40B4-BE49-F238E27FC236}">
                <a16:creationId xmlns:a16="http://schemas.microsoft.com/office/drawing/2014/main" id="{998AE9F2-8A68-4501-B65C-E0F790214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646488"/>
          <a:ext cx="127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18" imgW="1270000" imgH="368300" progId="Equation.3">
                  <p:embed/>
                </p:oleObj>
              </mc:Choice>
              <mc:Fallback>
                <p:oleObj name="公式" r:id="rId18" imgW="12700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46488"/>
                        <a:ext cx="1270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>
            <a:extLst>
              <a:ext uri="{FF2B5EF4-FFF2-40B4-BE49-F238E27FC236}">
                <a16:creationId xmlns:a16="http://schemas.microsoft.com/office/drawing/2014/main" id="{95D61845-E16E-4603-B168-2832FFB44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1950" y="3606800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公式" r:id="rId20" imgW="2451100" imgH="431800" progId="Equation.3">
                  <p:embed/>
                </p:oleObj>
              </mc:Choice>
              <mc:Fallback>
                <p:oleObj name="公式" r:id="rId20" imgW="24511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606800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>
            <a:extLst>
              <a:ext uri="{FF2B5EF4-FFF2-40B4-BE49-F238E27FC236}">
                <a16:creationId xmlns:a16="http://schemas.microsoft.com/office/drawing/2014/main" id="{AC8E5389-90EF-456E-9D7B-99FAB3817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3670300"/>
          <a:ext cx="762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公式" r:id="rId22" imgW="761669" imgH="368140" progId="Equation.3">
                  <p:embed/>
                </p:oleObj>
              </mc:Choice>
              <mc:Fallback>
                <p:oleObj name="公式" r:id="rId22" imgW="761669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3670300"/>
                        <a:ext cx="762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>
            <a:extLst>
              <a:ext uri="{FF2B5EF4-FFF2-40B4-BE49-F238E27FC236}">
                <a16:creationId xmlns:a16="http://schemas.microsoft.com/office/drawing/2014/main" id="{B44C0E52-D889-44E6-9567-93EA4736B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319588"/>
          <a:ext cx="1270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24" imgW="1269449" imgH="406224" progId="Equation.3">
                  <p:embed/>
                </p:oleObj>
              </mc:Choice>
              <mc:Fallback>
                <p:oleObj name="公式" r:id="rId24" imgW="1269449" imgH="4062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19588"/>
                        <a:ext cx="1270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>
            <a:extLst>
              <a:ext uri="{FF2B5EF4-FFF2-40B4-BE49-F238E27FC236}">
                <a16:creationId xmlns:a16="http://schemas.microsoft.com/office/drawing/2014/main" id="{CC036F3C-B358-4DB4-B1BA-AB2F71E1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4332288"/>
          <a:ext cx="1001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26" imgW="1002865" imgH="368140" progId="Equation.3">
                  <p:embed/>
                </p:oleObj>
              </mc:Choice>
              <mc:Fallback>
                <p:oleObj name="公式" r:id="rId26" imgW="1002865" imgH="3681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332288"/>
                        <a:ext cx="1001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>
            <a:extLst>
              <a:ext uri="{FF2B5EF4-FFF2-40B4-BE49-F238E27FC236}">
                <a16:creationId xmlns:a16="http://schemas.microsoft.com/office/drawing/2014/main" id="{35D0C596-C1EF-4232-8A87-27D48D0C5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292600"/>
          <a:ext cx="2247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公式" r:id="rId28" imgW="2247900" imgH="431800" progId="Equation.3">
                  <p:embed/>
                </p:oleObj>
              </mc:Choice>
              <mc:Fallback>
                <p:oleObj name="公式" r:id="rId28" imgW="2247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92600"/>
                        <a:ext cx="2247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>
            <a:extLst>
              <a:ext uri="{FF2B5EF4-FFF2-40B4-BE49-F238E27FC236}">
                <a16:creationId xmlns:a16="http://schemas.microsoft.com/office/drawing/2014/main" id="{3C9141A6-52B9-4673-A5F1-DC8A4F641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6950" y="4332288"/>
          <a:ext cx="9652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公式" r:id="rId30" imgW="964781" imgH="317362" progId="Equation.3">
                  <p:embed/>
                </p:oleObj>
              </mc:Choice>
              <mc:Fallback>
                <p:oleObj name="公式" r:id="rId30" imgW="964781" imgH="3173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4332288"/>
                        <a:ext cx="9652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8">
            <a:extLst>
              <a:ext uri="{FF2B5EF4-FFF2-40B4-BE49-F238E27FC236}">
                <a16:creationId xmlns:a16="http://schemas.microsoft.com/office/drawing/2014/main" id="{4A412947-D193-44D1-8F8C-4F7F5B2F7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" name="Object 17">
            <a:extLst>
              <a:ext uri="{FF2B5EF4-FFF2-40B4-BE49-F238E27FC236}">
                <a16:creationId xmlns:a16="http://schemas.microsoft.com/office/drawing/2014/main" id="{2A576357-17E1-4EF4-B9EF-941A3EA20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953000"/>
          <a:ext cx="66135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32" imgW="2768600" imgH="228600" progId="Equation.DSMT4">
                  <p:embed/>
                </p:oleObj>
              </mc:Choice>
              <mc:Fallback>
                <p:oleObj name="Equation" r:id="rId32" imgW="2768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53000"/>
                        <a:ext cx="66135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>
            <a:extLst>
              <a:ext uri="{FF2B5EF4-FFF2-40B4-BE49-F238E27FC236}">
                <a16:creationId xmlns:a16="http://schemas.microsoft.com/office/drawing/2014/main" id="{CBC17CB5-9B2A-40CC-BFA4-BBE1747A9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1963" y="5608638"/>
          <a:ext cx="47609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34" imgW="1930400" imgH="228600" progId="Equation.DSMT4">
                  <p:embed/>
                </p:oleObj>
              </mc:Choice>
              <mc:Fallback>
                <p:oleObj name="Equation" r:id="rId34" imgW="19304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5608638"/>
                        <a:ext cx="47609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98934C4-3A5A-4098-8534-DBED720F8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3505200" cy="1143000"/>
          </a:xfrm>
        </p:spPr>
        <p:txBody>
          <a:bodyPr/>
          <a:lstStyle/>
          <a:p>
            <a:pPr algn="l" eaLnBrk="1" hangingPunct="1"/>
            <a:r>
              <a:rPr lang="zh-CN" altLang="en-US" sz="4000">
                <a:solidFill>
                  <a:schemeClr val="accent2"/>
                </a:solidFill>
              </a:rPr>
              <a:t>三、小结</a:t>
            </a:r>
            <a:endParaRPr lang="zh-CN" altLang="en-US" sz="5400">
              <a:solidFill>
                <a:schemeClr val="accent2"/>
              </a:solidFill>
            </a:endParaRP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0FF1E5A8-794D-4EB0-B4AC-B1F04C119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单调性的判别是拉格朗日中值定理的重要应用</a:t>
            </a:r>
            <a:r>
              <a:rPr lang="en-US" altLang="zh-CN" sz="2800" b="1"/>
              <a:t>.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413E5DEB-6A86-4A74-9775-277AF11D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92450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定理中的区间换成其它有限或无限区间，结论仍然成立</a:t>
            </a:r>
            <a:r>
              <a:rPr lang="en-US" altLang="zh-CN" sz="2800" b="1"/>
              <a:t>.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91D9EFA9-1CEC-44C5-903D-4A24A90CA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11650"/>
            <a:ext cx="7600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应用：利用函数的单调性可以确定某些方程实根的个数和证明不等式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1FC5998-CA99-47AC-94F7-D0AFC98F6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8663" y="304800"/>
            <a:ext cx="6434137" cy="1143000"/>
          </a:xfrm>
        </p:spPr>
        <p:txBody>
          <a:bodyPr/>
          <a:lstStyle/>
          <a:p>
            <a:pPr algn="l" eaLnBrk="1" hangingPunct="1"/>
            <a:r>
              <a:rPr lang="zh-CN" altLang="en-US" sz="4000"/>
              <a:t>一、单调性的判别法</a:t>
            </a:r>
            <a:endParaRPr lang="zh-CN" altLang="en-US" sz="5400" b="0"/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A81D98E6-336E-4B8D-8E62-C83C956BE3C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524000"/>
            <a:ext cx="2819400" cy="1847850"/>
            <a:chOff x="864" y="1152"/>
            <a:chExt cx="1776" cy="1164"/>
          </a:xfrm>
        </p:grpSpPr>
        <p:sp>
          <p:nvSpPr>
            <p:cNvPr id="3112" name="Line 4">
              <a:extLst>
                <a:ext uri="{FF2B5EF4-FFF2-40B4-BE49-F238E27FC236}">
                  <a16:creationId xmlns:a16="http://schemas.microsoft.com/office/drawing/2014/main" id="{B895D5BA-B87A-47B0-8500-2F4851FBF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2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" name="Line 5">
              <a:extLst>
                <a:ext uri="{FF2B5EF4-FFF2-40B4-BE49-F238E27FC236}">
                  <a16:creationId xmlns:a16="http://schemas.microsoft.com/office/drawing/2014/main" id="{985D7507-E017-4037-9958-F9F5A39FD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16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14" name="Object 7">
              <a:extLst>
                <a:ext uri="{FF2B5EF4-FFF2-40B4-BE49-F238E27FC236}">
                  <a16:creationId xmlns:a16="http://schemas.microsoft.com/office/drawing/2014/main" id="{318A35A9-76B2-4B97-9A52-7DE0387E72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5" y="21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公式" r:id="rId3" imgW="253890" imgH="241195" progId="Equation.3">
                    <p:embed/>
                  </p:oleObj>
                </mc:Choice>
                <mc:Fallback>
                  <p:oleObj name="公式" r:id="rId3" imgW="253890" imgH="24119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1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5" name="Object 8">
              <a:extLst>
                <a:ext uri="{FF2B5EF4-FFF2-40B4-BE49-F238E27FC236}">
                  <a16:creationId xmlns:a16="http://schemas.microsoft.com/office/drawing/2014/main" id="{53FDAD46-919A-4594-8718-2BCE751EFC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152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52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16" name="Object 9">
              <a:extLst>
                <a:ext uri="{FF2B5EF4-FFF2-40B4-BE49-F238E27FC236}">
                  <a16:creationId xmlns:a16="http://schemas.microsoft.com/office/drawing/2014/main" id="{95EB2658-C14F-42E9-96EF-B9A1A72D45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6" y="2177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公式" r:id="rId7" imgW="215713" imgH="241091" progId="Equation.3">
                    <p:embed/>
                  </p:oleObj>
                </mc:Choice>
                <mc:Fallback>
                  <p:oleObj name="公式" r:id="rId7" imgW="215713" imgH="24109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77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5" name="Line 11">
            <a:extLst>
              <a:ext uri="{FF2B5EF4-FFF2-40B4-BE49-F238E27FC236}">
                <a16:creationId xmlns:a16="http://schemas.microsoft.com/office/drawing/2014/main" id="{AB40D841-B0F2-4821-9B32-45FD8D92F5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962150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9">
            <a:extLst>
              <a:ext uri="{FF2B5EF4-FFF2-40B4-BE49-F238E27FC236}">
                <a16:creationId xmlns:a16="http://schemas.microsoft.com/office/drawing/2014/main" id="{3BA6FBBC-5974-4E8A-A5D3-93060EBABF0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79575"/>
            <a:ext cx="1716088" cy="1006475"/>
            <a:chOff x="1152" y="1250"/>
            <a:chExt cx="1081" cy="634"/>
          </a:xfrm>
        </p:grpSpPr>
        <p:sp>
          <p:nvSpPr>
            <p:cNvPr id="3110" name="Arc 6">
              <a:extLst>
                <a:ext uri="{FF2B5EF4-FFF2-40B4-BE49-F238E27FC236}">
                  <a16:creationId xmlns:a16="http://schemas.microsoft.com/office/drawing/2014/main" id="{9E6F3AF4-E252-4E55-9261-7CE33CE4E9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52" y="1250"/>
              <a:ext cx="1081" cy="634"/>
            </a:xfrm>
            <a:custGeom>
              <a:avLst/>
              <a:gdLst>
                <a:gd name="T0" fmla="*/ 0 w 21600"/>
                <a:gd name="T1" fmla="*/ 0 h 21951"/>
                <a:gd name="T2" fmla="*/ 0 w 21600"/>
                <a:gd name="T3" fmla="*/ 0 h 21951"/>
                <a:gd name="T4" fmla="*/ 0 w 21600"/>
                <a:gd name="T5" fmla="*/ 0 h 219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51"/>
                <a:gd name="T11" fmla="*/ 21600 w 21600"/>
                <a:gd name="T12" fmla="*/ 21951 h 219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5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</a:path>
                <a:path w="21600" h="2195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11" name="Object 16">
              <a:extLst>
                <a:ext uri="{FF2B5EF4-FFF2-40B4-BE49-F238E27FC236}">
                  <a16:creationId xmlns:a16="http://schemas.microsoft.com/office/drawing/2014/main" id="{5E418C01-E2D7-44F0-8296-03714F5403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321"/>
            <a:ext cx="62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公式" r:id="rId9" imgW="1362075" imgH="381000" progId="Equation.3">
                    <p:embed/>
                  </p:oleObj>
                </mc:Choice>
                <mc:Fallback>
                  <p:oleObj name="公式" r:id="rId9" imgW="1362075" imgH="381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21"/>
                          <a:ext cx="62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3">
            <a:extLst>
              <a:ext uri="{FF2B5EF4-FFF2-40B4-BE49-F238E27FC236}">
                <a16:creationId xmlns:a16="http://schemas.microsoft.com/office/drawing/2014/main" id="{B335960D-41B9-4E20-8D9B-4C53F434232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543050"/>
            <a:ext cx="2819400" cy="1847850"/>
            <a:chOff x="3216" y="1164"/>
            <a:chExt cx="1776" cy="1164"/>
          </a:xfrm>
        </p:grpSpPr>
        <p:sp>
          <p:nvSpPr>
            <p:cNvPr id="3105" name="Line 18">
              <a:extLst>
                <a:ext uri="{FF2B5EF4-FFF2-40B4-BE49-F238E27FC236}">
                  <a16:creationId xmlns:a16="http://schemas.microsoft.com/office/drawing/2014/main" id="{BE29BDC5-1277-4EC4-8BF0-906842943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13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6" name="Line 19">
              <a:extLst>
                <a:ext uri="{FF2B5EF4-FFF2-40B4-BE49-F238E27FC236}">
                  <a16:creationId xmlns:a16="http://schemas.microsoft.com/office/drawing/2014/main" id="{EB09B9D4-310C-4EA7-94EB-AEFA2913B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17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07" name="Object 20">
              <a:extLst>
                <a:ext uri="{FF2B5EF4-FFF2-40B4-BE49-F238E27FC236}">
                  <a16:creationId xmlns:a16="http://schemas.microsoft.com/office/drawing/2014/main" id="{E96046BD-1F49-4DF4-873E-8CFDB6920F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7" y="2184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184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8" name="Object 21">
              <a:extLst>
                <a:ext uri="{FF2B5EF4-FFF2-40B4-BE49-F238E27FC236}">
                  <a16:creationId xmlns:a16="http://schemas.microsoft.com/office/drawing/2014/main" id="{F53B0C74-07F9-4CE6-927B-3407E7AF0F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1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公式" r:id="rId12" imgW="253780" imgH="317225" progId="Equation.3">
                    <p:embed/>
                  </p:oleObj>
                </mc:Choice>
                <mc:Fallback>
                  <p:oleObj name="公式" r:id="rId12" imgW="253780" imgH="31722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9" name="Object 22">
              <a:extLst>
                <a:ext uri="{FF2B5EF4-FFF2-40B4-BE49-F238E27FC236}">
                  <a16:creationId xmlns:a16="http://schemas.microsoft.com/office/drawing/2014/main" id="{B0D27044-777A-49DA-BD74-E4D264A9FA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8" y="2189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公式" r:id="rId13" imgW="215713" imgH="241091" progId="Equation.3">
                    <p:embed/>
                  </p:oleObj>
                </mc:Choice>
                <mc:Fallback>
                  <p:oleObj name="公式" r:id="rId13" imgW="215713" imgH="24109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189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7" name="Line 23">
            <a:extLst>
              <a:ext uri="{FF2B5EF4-FFF2-40B4-BE49-F238E27FC236}">
                <a16:creationId xmlns:a16="http://schemas.microsoft.com/office/drawing/2014/main" id="{1517142F-A625-4156-BD8D-7B86C9948492}"/>
              </a:ext>
            </a:extLst>
          </p:cNvPr>
          <p:cNvSpPr>
            <a:spLocks noChangeShapeType="1"/>
          </p:cNvSpPr>
          <p:nvPr/>
        </p:nvSpPr>
        <p:spPr bwMode="auto">
          <a:xfrm rot="3600000" flipV="1">
            <a:off x="5295900" y="2095500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54">
            <a:extLst>
              <a:ext uri="{FF2B5EF4-FFF2-40B4-BE49-F238E27FC236}">
                <a16:creationId xmlns:a16="http://schemas.microsoft.com/office/drawing/2014/main" id="{0B4001D4-D44B-4E20-A953-A104B4D986C0}"/>
              </a:ext>
            </a:extLst>
          </p:cNvPr>
          <p:cNvGrpSpPr>
            <a:grpSpLocks/>
          </p:cNvGrpSpPr>
          <p:nvPr/>
        </p:nvGrpSpPr>
        <p:grpSpPr bwMode="auto">
          <a:xfrm>
            <a:off x="5370513" y="1609725"/>
            <a:ext cx="1792287" cy="1093788"/>
            <a:chOff x="3575" y="1206"/>
            <a:chExt cx="1129" cy="689"/>
          </a:xfrm>
        </p:grpSpPr>
        <p:sp>
          <p:nvSpPr>
            <p:cNvPr id="3103" name="Arc 17">
              <a:extLst>
                <a:ext uri="{FF2B5EF4-FFF2-40B4-BE49-F238E27FC236}">
                  <a16:creationId xmlns:a16="http://schemas.microsoft.com/office/drawing/2014/main" id="{2F15F07A-56AA-41AC-A580-8934571F665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75" y="1206"/>
              <a:ext cx="1129" cy="689"/>
            </a:xfrm>
            <a:custGeom>
              <a:avLst/>
              <a:gdLst>
                <a:gd name="T0" fmla="*/ 0 w 22554"/>
                <a:gd name="T1" fmla="*/ 0 h 23869"/>
                <a:gd name="T2" fmla="*/ 0 w 22554"/>
                <a:gd name="T3" fmla="*/ 0 h 23869"/>
                <a:gd name="T4" fmla="*/ 0 w 22554"/>
                <a:gd name="T5" fmla="*/ 0 h 23869"/>
                <a:gd name="T6" fmla="*/ 0 60000 65536"/>
                <a:gd name="T7" fmla="*/ 0 60000 65536"/>
                <a:gd name="T8" fmla="*/ 0 60000 65536"/>
                <a:gd name="T9" fmla="*/ 0 w 22554"/>
                <a:gd name="T10" fmla="*/ 0 h 23869"/>
                <a:gd name="T11" fmla="*/ 22554 w 22554"/>
                <a:gd name="T12" fmla="*/ 23869 h 238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4" h="23869" fill="none" extrusionOk="0">
                  <a:moveTo>
                    <a:pt x="119" y="23869"/>
                  </a:moveTo>
                  <a:cubicBezTo>
                    <a:pt x="39" y="23115"/>
                    <a:pt x="0" y="223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8" y="-1"/>
                    <a:pt x="22236" y="7"/>
                    <a:pt x="22553" y="21"/>
                  </a:cubicBezTo>
                </a:path>
                <a:path w="22554" h="23869" stroke="0" extrusionOk="0">
                  <a:moveTo>
                    <a:pt x="119" y="23869"/>
                  </a:moveTo>
                  <a:cubicBezTo>
                    <a:pt x="39" y="23115"/>
                    <a:pt x="0" y="223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8" y="-1"/>
                    <a:pt x="22236" y="7"/>
                    <a:pt x="22553" y="21"/>
                  </a:cubicBezTo>
                  <a:lnTo>
                    <a:pt x="21600" y="21600"/>
                  </a:lnTo>
                  <a:lnTo>
                    <a:pt x="119" y="2386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04" name="Object 28">
              <a:extLst>
                <a:ext uri="{FF2B5EF4-FFF2-40B4-BE49-F238E27FC236}">
                  <a16:creationId xmlns:a16="http://schemas.microsoft.com/office/drawing/2014/main" id="{9F0DAEFB-58B3-41DF-8B66-3F6D3DA8C5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248"/>
            <a:ext cx="62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公式" r:id="rId14" imgW="1362075" imgH="381000" progId="Equation.3">
                    <p:embed/>
                  </p:oleObj>
                </mc:Choice>
                <mc:Fallback>
                  <p:oleObj name="公式" r:id="rId14" imgW="1362075" imgH="3810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48"/>
                          <a:ext cx="62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7">
            <a:extLst>
              <a:ext uri="{FF2B5EF4-FFF2-40B4-BE49-F238E27FC236}">
                <a16:creationId xmlns:a16="http://schemas.microsoft.com/office/drawing/2014/main" id="{9F316E39-17B3-48C1-85CE-390023462C18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1638300"/>
            <a:ext cx="2051050" cy="1733550"/>
            <a:chOff x="1120" y="1224"/>
            <a:chExt cx="1292" cy="1092"/>
          </a:xfrm>
        </p:grpSpPr>
        <p:pic>
          <p:nvPicPr>
            <p:cNvPr id="3097" name="Object 12">
              <a:extLst>
                <a:ext uri="{FF2B5EF4-FFF2-40B4-BE49-F238E27FC236}">
                  <a16:creationId xmlns:a16="http://schemas.microsoft.com/office/drawing/2014/main" id="{CD8B4B74-05CA-490F-8A3F-8F609AF5B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2188"/>
              <a:ext cx="105" cy="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aphicFrame>
          <p:nvGraphicFramePr>
            <p:cNvPr id="3098" name="Object 13">
              <a:extLst>
                <a:ext uri="{FF2B5EF4-FFF2-40B4-BE49-F238E27FC236}">
                  <a16:creationId xmlns:a16="http://schemas.microsoft.com/office/drawing/2014/main" id="{1D23A5FA-AD61-4037-B38D-AAD81A141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2" y="2171"/>
            <a:ext cx="9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公式" r:id="rId17" imgW="215619" imgH="317087" progId="Equation.3">
                    <p:embed/>
                  </p:oleObj>
                </mc:Choice>
                <mc:Fallback>
                  <p:oleObj name="公式" r:id="rId17" imgW="215619" imgH="31708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2171"/>
                          <a:ext cx="98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9" name="Line 14">
              <a:extLst>
                <a:ext uri="{FF2B5EF4-FFF2-40B4-BE49-F238E27FC236}">
                  <a16:creationId xmlns:a16="http://schemas.microsoft.com/office/drawing/2014/main" id="{BF2F8721-EB80-40DD-BBF9-D4D7D38C1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88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15">
              <a:extLst>
                <a:ext uri="{FF2B5EF4-FFF2-40B4-BE49-F238E27FC236}">
                  <a16:creationId xmlns:a16="http://schemas.microsoft.com/office/drawing/2014/main" id="{6B95DE2B-B1EC-489C-9AE9-B00F3A0DC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0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01" name="Object 29">
              <a:extLst>
                <a:ext uri="{FF2B5EF4-FFF2-40B4-BE49-F238E27FC236}">
                  <a16:creationId xmlns:a16="http://schemas.microsoft.com/office/drawing/2014/main" id="{A9755092-9D8E-4210-8E20-BB694090D8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0" y="1726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公式" r:id="rId19" imgW="291973" imgH="304668" progId="Equation.3">
                    <p:embed/>
                  </p:oleObj>
                </mc:Choice>
                <mc:Fallback>
                  <p:oleObj name="公式" r:id="rId19" imgW="291973" imgH="304668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1726"/>
                          <a:ext cx="13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2" name="Object 30">
              <a:extLst>
                <a:ext uri="{FF2B5EF4-FFF2-40B4-BE49-F238E27FC236}">
                  <a16:creationId xmlns:a16="http://schemas.microsoft.com/office/drawing/2014/main" id="{DC00F348-215C-43F1-B043-7EAF5CCA96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0" y="122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公式" r:id="rId21" imgW="291973" imgH="291973" progId="Equation.3">
                    <p:embed/>
                  </p:oleObj>
                </mc:Choice>
                <mc:Fallback>
                  <p:oleObj name="公式" r:id="rId21" imgW="291973" imgH="29197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1224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5" name="Object 31">
            <a:extLst>
              <a:ext uri="{FF2B5EF4-FFF2-40B4-BE49-F238E27FC236}">
                <a16:creationId xmlns:a16="http://schemas.microsoft.com/office/drawing/2014/main" id="{3C42988F-4E2D-4B20-A304-8C1DA7032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3371850"/>
          <a:ext cx="10207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公式" r:id="rId23" imgW="1400175" imgH="400050" progId="Equation.3">
                  <p:embed/>
                </p:oleObj>
              </mc:Choice>
              <mc:Fallback>
                <p:oleObj name="公式" r:id="rId23" imgW="1400175" imgH="40005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71850"/>
                        <a:ext cx="102076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>
            <a:extLst>
              <a:ext uri="{FF2B5EF4-FFF2-40B4-BE49-F238E27FC236}">
                <a16:creationId xmlns:a16="http://schemas.microsoft.com/office/drawing/2014/main" id="{5D041F6A-2BB5-400D-9C1A-DF6427E76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371850"/>
          <a:ext cx="102076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公式" r:id="rId25" imgW="1400175" imgH="400050" progId="Equation.3">
                  <p:embed/>
                </p:oleObj>
              </mc:Choice>
              <mc:Fallback>
                <p:oleObj name="公式" r:id="rId25" imgW="1400175" imgH="40005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71850"/>
                        <a:ext cx="102076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0" name="Text Box 46">
            <a:extLst>
              <a:ext uri="{FF2B5EF4-FFF2-40B4-BE49-F238E27FC236}">
                <a16:creationId xmlns:a16="http://schemas.microsoft.com/office/drawing/2014/main" id="{1D01A2B9-DF68-47AA-9F2D-436DFDEF1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274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定理</a:t>
            </a:r>
            <a:r>
              <a:rPr lang="en-US" altLang="zh-CN" sz="2800" b="1">
                <a:ea typeface="黑体" panose="02010609060101010101" pitchFamily="49" charset="-122"/>
              </a:rPr>
              <a:t>1</a:t>
            </a:r>
            <a:endParaRPr lang="zh-CN" altLang="en-US" sz="2800" b="1"/>
          </a:p>
        </p:txBody>
      </p:sp>
      <p:graphicFrame>
        <p:nvGraphicFramePr>
          <p:cNvPr id="6191" name="Object 47">
            <a:extLst>
              <a:ext uri="{FF2B5EF4-FFF2-40B4-BE49-F238E27FC236}">
                <a16:creationId xmlns:a16="http://schemas.microsoft.com/office/drawing/2014/main" id="{2132E7F3-297B-4DE5-A464-DB349C383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860800"/>
          <a:ext cx="774382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27" imgW="3441700" imgH="927100" progId="Equation.DSMT4">
                  <p:embed/>
                </p:oleObj>
              </mc:Choice>
              <mc:Fallback>
                <p:oleObj name="Equation" r:id="rId27" imgW="3441700" imgH="9271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60800"/>
                        <a:ext cx="774382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" name="Line 51">
            <a:extLst>
              <a:ext uri="{FF2B5EF4-FFF2-40B4-BE49-F238E27FC236}">
                <a16:creationId xmlns:a16="http://schemas.microsoft.com/office/drawing/2014/main" id="{93567E75-A9D9-44B0-A622-7E9D14B0D7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286000"/>
            <a:ext cx="20574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6" name="Line 52">
            <a:extLst>
              <a:ext uri="{FF2B5EF4-FFF2-40B4-BE49-F238E27FC236}">
                <a16:creationId xmlns:a16="http://schemas.microsoft.com/office/drawing/2014/main" id="{820BEF02-076F-44A3-A981-84660CBAB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86000"/>
            <a:ext cx="2057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58">
            <a:extLst>
              <a:ext uri="{FF2B5EF4-FFF2-40B4-BE49-F238E27FC236}">
                <a16:creationId xmlns:a16="http://schemas.microsoft.com/office/drawing/2014/main" id="{111118C4-42B4-4503-B87E-E19665044CB6}"/>
              </a:ext>
            </a:extLst>
          </p:cNvPr>
          <p:cNvGrpSpPr>
            <a:grpSpLocks/>
          </p:cNvGrpSpPr>
          <p:nvPr/>
        </p:nvGrpSpPr>
        <p:grpSpPr bwMode="auto">
          <a:xfrm>
            <a:off x="5176838" y="1447800"/>
            <a:ext cx="2195512" cy="1943100"/>
            <a:chOff x="3453" y="1104"/>
            <a:chExt cx="1383" cy="1224"/>
          </a:xfrm>
        </p:grpSpPr>
        <p:graphicFrame>
          <p:nvGraphicFramePr>
            <p:cNvPr id="3091" name="Object 24">
              <a:extLst>
                <a:ext uri="{FF2B5EF4-FFF2-40B4-BE49-F238E27FC236}">
                  <a16:creationId xmlns:a16="http://schemas.microsoft.com/office/drawing/2014/main" id="{223F28B6-CA3A-4F40-8ED7-9A6339DEB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3" y="2200"/>
            <a:ext cx="105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公式" r:id="rId29" imgW="228600" imgH="241300" progId="Equation.3">
                    <p:embed/>
                  </p:oleObj>
                </mc:Choice>
                <mc:Fallback>
                  <p:oleObj name="公式" r:id="rId29" imgW="228600" imgH="241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" y="2200"/>
                          <a:ext cx="105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2" name="Object 25">
              <a:extLst>
                <a:ext uri="{FF2B5EF4-FFF2-40B4-BE49-F238E27FC236}">
                  <a16:creationId xmlns:a16="http://schemas.microsoft.com/office/drawing/2014/main" id="{1ADF217E-8450-44B2-BCB5-AE4B7B77E5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4" y="2183"/>
            <a:ext cx="9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公式" r:id="rId30" imgW="215619" imgH="317087" progId="Equation.3">
                    <p:embed/>
                  </p:oleObj>
                </mc:Choice>
                <mc:Fallback>
                  <p:oleObj name="公式" r:id="rId30" imgW="215619" imgH="31708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" y="2183"/>
                          <a:ext cx="98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Line 26">
              <a:extLst>
                <a:ext uri="{FF2B5EF4-FFF2-40B4-BE49-F238E27FC236}">
                  <a16:creationId xmlns:a16="http://schemas.microsoft.com/office/drawing/2014/main" id="{C2C3FA55-2701-42EA-B565-B88A8B98B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89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Line 27">
              <a:extLst>
                <a:ext uri="{FF2B5EF4-FFF2-40B4-BE49-F238E27FC236}">
                  <a16:creationId xmlns:a16="http://schemas.microsoft.com/office/drawing/2014/main" id="{73438318-E7DB-4B45-AC0B-348E663A6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122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95" name="Object 55">
              <a:extLst>
                <a:ext uri="{FF2B5EF4-FFF2-40B4-BE49-F238E27FC236}">
                  <a16:creationId xmlns:a16="http://schemas.microsoft.com/office/drawing/2014/main" id="{9B93FD6C-4811-40B8-AC1B-BF98A959EB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168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公式" r:id="rId31" imgW="291973" imgH="291973" progId="Equation.3">
                    <p:embed/>
                  </p:oleObj>
                </mc:Choice>
                <mc:Fallback>
                  <p:oleObj name="公式" r:id="rId31" imgW="291973" imgH="291973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680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6" name="Object 56">
              <a:extLst>
                <a:ext uri="{FF2B5EF4-FFF2-40B4-BE49-F238E27FC236}">
                  <a16:creationId xmlns:a16="http://schemas.microsoft.com/office/drawing/2014/main" id="{6EE6E5C9-B1C5-4080-9347-FA77EBD784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104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公式" r:id="rId32" imgW="291973" imgH="304668" progId="Equation.3">
                    <p:embed/>
                  </p:oleObj>
                </mc:Choice>
                <mc:Fallback>
                  <p:oleObj name="公式" r:id="rId32" imgW="291973" imgH="304668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104"/>
                          <a:ext cx="13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03" name="Line 59">
            <a:extLst>
              <a:ext uri="{FF2B5EF4-FFF2-40B4-BE49-F238E27FC236}">
                <a16:creationId xmlns:a16="http://schemas.microsoft.com/office/drawing/2014/main" id="{7F39D2FF-7788-4F52-BFD5-DDDDCB373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34000"/>
            <a:ext cx="144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4" name="Line 60">
            <a:extLst>
              <a:ext uri="{FF2B5EF4-FFF2-40B4-BE49-F238E27FC236}">
                <a16:creationId xmlns:a16="http://schemas.microsoft.com/office/drawing/2014/main" id="{432FD72A-DCFB-4DDB-B140-FB44FCC5D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867400"/>
            <a:ext cx="144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22BCF3CD-7501-46B1-8DD8-CD1091C9B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77724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极值是函数的局部性概念：</a:t>
            </a:r>
            <a:r>
              <a:rPr lang="zh-CN" altLang="en-US" sz="2800" b="1"/>
              <a:t>极大值可能小于极小</a:t>
            </a:r>
            <a:endParaRPr lang="en-US" altLang="zh-CN" sz="2800" b="1"/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值</a:t>
            </a:r>
            <a:r>
              <a:rPr lang="en-US" altLang="zh-CN" sz="2800" b="1"/>
              <a:t>,</a:t>
            </a:r>
            <a:r>
              <a:rPr lang="zh-CN" altLang="en-US" sz="2800" b="1"/>
              <a:t>极小值可能大于极大值</a:t>
            </a:r>
            <a:r>
              <a:rPr lang="en-US" altLang="zh-CN" sz="2800" b="1"/>
              <a:t>.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4B41912-3504-4043-838A-BDFF8B506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28913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驻点和不可导点统称为</a:t>
            </a:r>
            <a:r>
              <a:rPr lang="zh-CN" altLang="en-US" sz="2800" b="1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临界点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C64C87E-1BD9-45BE-B41C-90F5A5D4D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9091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函数的极值必在</a:t>
            </a:r>
            <a:r>
              <a:rPr lang="zh-CN" altLang="en-US" sz="2800" b="1">
                <a:ea typeface="黑体" panose="02010609060101010101" pitchFamily="49" charset="-122"/>
              </a:rPr>
              <a:t>临界点</a:t>
            </a:r>
            <a:r>
              <a:rPr lang="zh-CN" altLang="en-US" sz="2800" b="1"/>
              <a:t>取得</a:t>
            </a:r>
            <a:r>
              <a:rPr lang="en-US" altLang="zh-CN" sz="2800" b="1"/>
              <a:t>.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3E72A5E-3C5F-45AD-9053-E6F14A275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anose="02010609060101010101" pitchFamily="49" charset="-122"/>
              </a:rPr>
              <a:t>判别法</a:t>
            </a:r>
            <a:endParaRPr lang="zh-CN" altLang="en-US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5BE82E98-F88A-4178-A885-9140F5735DF8}"/>
              </a:ext>
            </a:extLst>
          </p:cNvPr>
          <p:cNvSpPr>
            <a:spLocks/>
          </p:cNvSpPr>
          <p:nvPr/>
        </p:nvSpPr>
        <p:spPr bwMode="auto">
          <a:xfrm>
            <a:off x="2058988" y="4405313"/>
            <a:ext cx="150812" cy="990600"/>
          </a:xfrm>
          <a:prstGeom prst="leftBrace">
            <a:avLst>
              <a:gd name="adj1" fmla="val 5473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3152F479-02A4-4311-8AFE-BCA1313D4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529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第一充分条件</a:t>
            </a:r>
            <a:r>
              <a:rPr lang="en-US" altLang="zh-CN" sz="2800" b="1"/>
              <a:t>;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C445DAA8-7668-4F38-9B28-12E2BD879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149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第二充分条件</a:t>
            </a:r>
            <a:r>
              <a:rPr lang="en-US" altLang="zh-CN" sz="2800" b="1"/>
              <a:t>;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9286130-B981-40C9-A418-9597EC72E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100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注意使用条件</a:t>
            </a:r>
            <a:r>
              <a:rPr lang="en-US" altLang="zh-CN" sz="2800" b="1"/>
              <a:t>)</a:t>
            </a:r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utoUpdateAnimBg="0"/>
      <p:bldP spid="12" grpId="0" autoUpdateAnimBg="0"/>
      <p:bldP spid="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id="{B308582F-2970-4167-9055-87E6B827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396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600" b="1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3600" b="1">
                <a:solidFill>
                  <a:schemeClr val="accent2"/>
                </a:solidFill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35C3AD3D-F9DA-4D50-A1AF-48FED526D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438400"/>
          <a:ext cx="68865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文档" r:id="rId3" imgW="6557029" imgH="886830" progId="Word.Document.8">
                  <p:embed/>
                </p:oleObj>
              </mc:Choice>
              <mc:Fallback>
                <p:oleObj name="文档" r:id="rId3" imgW="6557029" imgH="88683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68865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>
            <a:extLst>
              <a:ext uri="{FF2B5EF4-FFF2-40B4-BE49-F238E27FC236}">
                <a16:creationId xmlns:a16="http://schemas.microsoft.com/office/drawing/2014/main" id="{1F4B986B-B967-4334-BCA7-EE4030ECC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90600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200" b="1">
                <a:solidFill>
                  <a:schemeClr val="tx2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chemeClr val="tx2"/>
                </a:solidFill>
                <a:ea typeface="黑体" panose="02010609060101010101" pitchFamily="49" charset="-122"/>
              </a:rPr>
              <a:t>解答：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24D53BF7-D1EF-451C-93A0-88A83735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不能断定</a:t>
            </a:r>
            <a:r>
              <a:rPr lang="en-US" altLang="zh-CN" sz="2800" b="1"/>
              <a:t>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FC61E79-C031-436A-B5D0-7AFC263A9A3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524000"/>
            <a:ext cx="5200650" cy="1498600"/>
            <a:chOff x="2236" y="1632"/>
            <a:chExt cx="3276" cy="944"/>
          </a:xfrm>
        </p:grpSpPr>
        <p:sp>
          <p:nvSpPr>
            <p:cNvPr id="23562" name="Text Box 6">
              <a:extLst>
                <a:ext uri="{FF2B5EF4-FFF2-40B4-BE49-F238E27FC236}">
                  <a16:creationId xmlns:a16="http://schemas.microsoft.com/office/drawing/2014/main" id="{A49DDA1B-4E1A-4139-A221-8ACB05E5E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192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例</a:t>
              </a:r>
            </a:p>
          </p:txBody>
        </p:sp>
        <p:graphicFrame>
          <p:nvGraphicFramePr>
            <p:cNvPr id="23563" name="Object 7">
              <a:extLst>
                <a:ext uri="{FF2B5EF4-FFF2-40B4-BE49-F238E27FC236}">
                  <a16:creationId xmlns:a16="http://schemas.microsoft.com/office/drawing/2014/main" id="{14E0E5C3-14DE-47BE-B631-91581F051D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632"/>
            <a:ext cx="2968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公式" r:id="rId3" imgW="4711700" imgH="1498600" progId="Equation.3">
                    <p:embed/>
                  </p:oleObj>
                </mc:Choice>
                <mc:Fallback>
                  <p:oleObj name="公式" r:id="rId3" imgW="4711700" imgH="149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32"/>
                          <a:ext cx="2968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77679FA3-6AA3-470A-BB2F-7FE608828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0520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5" imgW="1180588" imgH="431613" progId="Equation.3">
                  <p:embed/>
                </p:oleObj>
              </mc:Choice>
              <mc:Fallback>
                <p:oleObj name="公式" r:id="rId5" imgW="1180588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ED4F0949-B030-49D7-A66E-2DE4F55AE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3257550"/>
          <a:ext cx="344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公式" r:id="rId7" imgW="3441700" imgH="889000" progId="Equation.3">
                  <p:embed/>
                </p:oleObj>
              </mc:Choice>
              <mc:Fallback>
                <p:oleObj name="公式" r:id="rId7" imgW="34417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257550"/>
                        <a:ext cx="344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3EFEECA5-50F2-4DE6-A142-FDF91CDFF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587750"/>
          <a:ext cx="1066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公式" r:id="rId9" imgW="1066800" imgH="330200" progId="Equation.3">
                  <p:embed/>
                </p:oleObj>
              </mc:Choice>
              <mc:Fallback>
                <p:oleObj name="公式" r:id="rId9" imgW="10668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87750"/>
                        <a:ext cx="1066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>
            <a:extLst>
              <a:ext uri="{FF2B5EF4-FFF2-40B4-BE49-F238E27FC236}">
                <a16:creationId xmlns:a16="http://schemas.microsoft.com/office/drawing/2014/main" id="{58CCA098-D70E-4BB8-B925-E953D4DFB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但</a:t>
            </a:r>
          </a:p>
        </p:txBody>
      </p:sp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087CCAD6-EFE6-4FC7-8F36-C5428E232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368800"/>
          <a:ext cx="57292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公式" r:id="rId11" imgW="5727700" imgH="889000" progId="Equation.3">
                  <p:embed/>
                </p:oleObj>
              </mc:Choice>
              <mc:Fallback>
                <p:oleObj name="公式" r:id="rId11" imgW="5727700" imgH="889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68800"/>
                        <a:ext cx="57292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9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10">
            <a:extLst>
              <a:ext uri="{FF2B5EF4-FFF2-40B4-BE49-F238E27FC236}">
                <a16:creationId xmlns:a16="http://schemas.microsoft.com/office/drawing/2014/main" id="{6300DA15-4E32-4EA0-BEA1-11BE88C433B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933450"/>
            <a:ext cx="3581400" cy="1358900"/>
            <a:chOff x="528" y="852"/>
            <a:chExt cx="2256" cy="856"/>
          </a:xfrm>
        </p:grpSpPr>
        <p:graphicFrame>
          <p:nvGraphicFramePr>
            <p:cNvPr id="24590" name="Object 17">
              <a:extLst>
                <a:ext uri="{FF2B5EF4-FFF2-40B4-BE49-F238E27FC236}">
                  <a16:creationId xmlns:a16="http://schemas.microsoft.com/office/drawing/2014/main" id="{98B29AE8-562C-433C-9A0B-5F6BC62FAA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852"/>
            <a:ext cx="1360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2" name="公式" r:id="rId4" imgW="2159000" imgH="1358900" progId="Equation.3">
                    <p:embed/>
                  </p:oleObj>
                </mc:Choice>
                <mc:Fallback>
                  <p:oleObj name="公式" r:id="rId4" imgW="2159000" imgH="1358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852"/>
                          <a:ext cx="1360" cy="8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1" name="Text Box 18">
              <a:extLst>
                <a:ext uri="{FF2B5EF4-FFF2-40B4-BE49-F238E27FC236}">
                  <a16:creationId xmlns:a16="http://schemas.microsoft.com/office/drawing/2014/main" id="{4BF97A68-4200-4CD5-98CB-7E8838806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80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当                          时，</a:t>
              </a:r>
            </a:p>
          </p:txBody>
        </p:sp>
      </p:grpSp>
      <p:graphicFrame>
        <p:nvGraphicFramePr>
          <p:cNvPr id="17427" name="Object 19">
            <a:extLst>
              <a:ext uri="{FF2B5EF4-FFF2-40B4-BE49-F238E27FC236}">
                <a16:creationId xmlns:a16="http://schemas.microsoft.com/office/drawing/2014/main" id="{94838167-2069-459E-8776-C8C9588BE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438400"/>
          <a:ext cx="38989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公式" r:id="rId6" imgW="3898900" imgH="1358900" progId="Equation.3">
                  <p:embed/>
                </p:oleObj>
              </mc:Choice>
              <mc:Fallback>
                <p:oleObj name="公式" r:id="rId6" imgW="3898900" imgH="1358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38989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1">
            <a:extLst>
              <a:ext uri="{FF2B5EF4-FFF2-40B4-BE49-F238E27FC236}">
                <a16:creationId xmlns:a16="http://schemas.microsoft.com/office/drawing/2014/main" id="{C54EE282-DE46-4FBF-95AB-36DB4C860CE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10000"/>
            <a:ext cx="3581400" cy="736600"/>
            <a:chOff x="528" y="1820"/>
            <a:chExt cx="2256" cy="560"/>
          </a:xfrm>
        </p:grpSpPr>
        <p:graphicFrame>
          <p:nvGraphicFramePr>
            <p:cNvPr id="24588" name="Object 21">
              <a:extLst>
                <a:ext uri="{FF2B5EF4-FFF2-40B4-BE49-F238E27FC236}">
                  <a16:creationId xmlns:a16="http://schemas.microsoft.com/office/drawing/2014/main" id="{B720F24C-A81B-4177-849C-4E03E15833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0" y="1820"/>
            <a:ext cx="81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4" name="公式" r:id="rId8" imgW="1295400" imgH="889000" progId="Equation.3">
                    <p:embed/>
                  </p:oleObj>
                </mc:Choice>
                <mc:Fallback>
                  <p:oleObj name="公式" r:id="rId8" imgW="1295400" imgH="889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1820"/>
                          <a:ext cx="81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9" name="Text Box 22">
              <a:extLst>
                <a:ext uri="{FF2B5EF4-FFF2-40B4-BE49-F238E27FC236}">
                  <a16:creationId xmlns:a16="http://schemas.microsoft.com/office/drawing/2014/main" id="{FE1ED7EF-619C-4B68-8FD6-39B23809F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936"/>
              <a:ext cx="2256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当                时，</a:t>
              </a:r>
            </a:p>
          </p:txBody>
        </p:sp>
      </p:grpSp>
      <p:graphicFrame>
        <p:nvGraphicFramePr>
          <p:cNvPr id="17431" name="Object 23">
            <a:extLst>
              <a:ext uri="{FF2B5EF4-FFF2-40B4-BE49-F238E27FC236}">
                <a16:creationId xmlns:a16="http://schemas.microsoft.com/office/drawing/2014/main" id="{8ADE7F2F-2158-4D0C-8B59-BD32FC23C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3989388"/>
          <a:ext cx="2273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公式" r:id="rId10" imgW="2273300" imgH="431800" progId="Equation.3">
                  <p:embed/>
                </p:oleObj>
              </mc:Choice>
              <mc:Fallback>
                <p:oleObj name="公式" r:id="rId10" imgW="22733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989388"/>
                        <a:ext cx="2273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">
            <a:extLst>
              <a:ext uri="{FF2B5EF4-FFF2-40B4-BE49-F238E27FC236}">
                <a16:creationId xmlns:a16="http://schemas.microsoft.com/office/drawing/2014/main" id="{5030B84C-6AF2-403A-8CF9-738BA583FE9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845050"/>
            <a:ext cx="7162800" cy="946150"/>
            <a:chOff x="768" y="2400"/>
            <a:chExt cx="4512" cy="596"/>
          </a:xfrm>
        </p:grpSpPr>
        <p:sp>
          <p:nvSpPr>
            <p:cNvPr id="24584" name="Text Box 25">
              <a:extLst>
                <a:ext uri="{FF2B5EF4-FFF2-40B4-BE49-F238E27FC236}">
                  <a16:creationId xmlns:a16="http://schemas.microsoft.com/office/drawing/2014/main" id="{EC31D5F6-5AA5-430A-91B7-DFDDFED92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00"/>
              <a:ext cx="451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注意   可以任意大，故在             点的任何邻域内，         都不单调递增．</a:t>
              </a:r>
            </a:p>
          </p:txBody>
        </p:sp>
        <p:graphicFrame>
          <p:nvGraphicFramePr>
            <p:cNvPr id="24585" name="Object 26">
              <a:extLst>
                <a:ext uri="{FF2B5EF4-FFF2-40B4-BE49-F238E27FC236}">
                  <a16:creationId xmlns:a16="http://schemas.microsoft.com/office/drawing/2014/main" id="{C547EB89-9212-4C9D-881B-4F0BB65BE9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456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6" name="公式" r:id="rId12" imgW="253890" imgH="330057" progId="Equation.3">
                    <p:embed/>
                  </p:oleObj>
                </mc:Choice>
                <mc:Fallback>
                  <p:oleObj name="公式" r:id="rId12" imgW="253890" imgH="33005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456"/>
                          <a:ext cx="15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27">
              <a:extLst>
                <a:ext uri="{FF2B5EF4-FFF2-40B4-BE49-F238E27FC236}">
                  <a16:creationId xmlns:a16="http://schemas.microsoft.com/office/drawing/2014/main" id="{21FB1381-4F34-4CE7-8F5F-E1ECAE6621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428"/>
            <a:ext cx="6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7" name="公式" r:id="rId14" imgW="977900" imgH="457200" progId="Equation.3">
                    <p:embed/>
                  </p:oleObj>
                </mc:Choice>
                <mc:Fallback>
                  <p:oleObj name="公式" r:id="rId14" imgW="977900" imgH="457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28"/>
                          <a:ext cx="6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28">
              <a:extLst>
                <a:ext uri="{FF2B5EF4-FFF2-40B4-BE49-F238E27FC236}">
                  <a16:creationId xmlns:a16="http://schemas.microsoft.com/office/drawing/2014/main" id="{541CD930-365F-41D1-A0C3-ED54D453F6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736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8" name="公式" r:id="rId16" imgW="837836" imgH="406224" progId="Equation.3">
                    <p:embed/>
                  </p:oleObj>
                </mc:Choice>
                <mc:Fallback>
                  <p:oleObj name="公式" r:id="rId16" imgW="837836" imgH="40622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736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4583" name="Picture 109">
            <a:extLst>
              <a:ext uri="{FF2B5EF4-FFF2-40B4-BE49-F238E27FC236}">
                <a16:creationId xmlns:a16="http://schemas.microsoft.com/office/drawing/2014/main" id="{35D9B691-0721-44C0-92BB-17BEB4072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4400"/>
            <a:ext cx="3633788" cy="2236788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5425CF7E-630A-4C85-9250-C1BEA0DB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600" b="1">
                <a:solidFill>
                  <a:schemeClr val="accent2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600" b="1">
                <a:solidFill>
                  <a:schemeClr val="accent2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CE12C5E-9431-43EA-902D-C51AB1B79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716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下命题正确吗？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A76419D5-5DD9-4163-8586-FFC0A8580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819400"/>
          <a:ext cx="6675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文档" r:id="rId3" imgW="6675120" imgH="1379220" progId="Word.Document.8">
                  <p:embed/>
                </p:oleObj>
              </mc:Choice>
              <mc:Fallback>
                <p:oleObj name="文档" r:id="rId3" imgW="6675120" imgH="13792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66754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7325A49D-BD26-45B2-8099-84EFAB527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  <a:r>
              <a:rPr lang="en-US" altLang="zh-CN" sz="3200" b="1">
                <a:solidFill>
                  <a:schemeClr val="accent2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3200" b="1">
                <a:solidFill>
                  <a:schemeClr val="accent2"/>
                </a:solidFill>
                <a:ea typeface="黑体" panose="02010609060101010101" pitchFamily="49" charset="-122"/>
              </a:rPr>
              <a:t>解答：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6AB1D3E0-578B-4D42-8357-2A0129156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不正确．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FBDD19BC-6899-44B8-8EC4-1212F9887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例</a:t>
            </a:r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A7745004-04BC-4407-8659-EE80342A4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528888"/>
          <a:ext cx="49911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公式" r:id="rId3" imgW="5219700" imgH="1498600" progId="Equation.3">
                  <p:embed/>
                </p:oleObj>
              </mc:Choice>
              <mc:Fallback>
                <p:oleObj name="公式" r:id="rId3" imgW="5219700" imgH="149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28888"/>
                        <a:ext cx="4991100" cy="143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id="{3DCA654E-C7A5-49C7-B176-1E130501B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32275"/>
          <a:ext cx="2057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文档" r:id="rId5" imgW="1962054" imgH="601942" progId="Word.Document.8">
                  <p:embed/>
                </p:oleObj>
              </mc:Choice>
              <mc:Fallback>
                <p:oleObj name="文档" r:id="rId5" imgW="1962054" imgH="60194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32275"/>
                        <a:ext cx="20574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F0ED6161-4EDB-47EA-81C9-F8B825A91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81500"/>
          <a:ext cx="21494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公式" r:id="rId7" imgW="2234230" imgH="406224" progId="Equation.3">
                  <p:embed/>
                </p:oleObj>
              </mc:Choice>
              <mc:Fallback>
                <p:oleObj name="公式" r:id="rId7" imgW="2234230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81500"/>
                        <a:ext cx="21494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14AE1206-4795-48D7-BADB-59AC247DD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100513"/>
          <a:ext cx="19415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公式" r:id="rId9" imgW="2019300" imgH="889000" progId="Equation.3">
                  <p:embed/>
                </p:oleObj>
              </mc:Choice>
              <mc:Fallback>
                <p:oleObj name="公式" r:id="rId9" imgW="20193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00513"/>
                        <a:ext cx="194151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07897EF0-8DD6-4DDD-8853-B580C2E3B4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7538" y="4392613"/>
          <a:ext cx="5000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公式" r:id="rId11" imgW="520474" imgH="330057" progId="Equation.3">
                  <p:embed/>
                </p:oleObj>
              </mc:Choice>
              <mc:Fallback>
                <p:oleObj name="公式" r:id="rId11" imgW="520474" imgH="3300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4392613"/>
                        <a:ext cx="5000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>
            <a:extLst>
              <a:ext uri="{FF2B5EF4-FFF2-40B4-BE49-F238E27FC236}">
                <a16:creationId xmlns:a16="http://schemas.microsoft.com/office/drawing/2014/main" id="{757FA409-84D5-4A9F-8BEE-B2D88BFDB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5091113"/>
          <a:ext cx="48641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文档" r:id="rId13" imgW="4673089" imgH="601942" progId="Word.Document.8">
                  <p:embed/>
                </p:oleObj>
              </mc:Choice>
              <mc:Fallback>
                <p:oleObj name="文档" r:id="rId13" imgW="4673089" imgH="601942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091113"/>
                        <a:ext cx="48641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C2B07F00-D7DA-4425-98DF-EC5D25EED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066800"/>
          <a:ext cx="2057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文档" r:id="rId3" imgW="1962054" imgH="601942" progId="Word.Document.8">
                  <p:embed/>
                </p:oleObj>
              </mc:Choice>
              <mc:Fallback>
                <p:oleObj name="文档" r:id="rId3" imgW="1962054" imgH="60194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20574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81546E74-5F38-4600-BEA1-B93191A15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755900"/>
          <a:ext cx="228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文档" r:id="rId5" imgW="2182613" imgH="592752" progId="Word.Document.8">
                  <p:embed/>
                </p:oleObj>
              </mc:Choice>
              <mc:Fallback>
                <p:oleObj name="文档" r:id="rId5" imgW="2182613" imgH="5927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55900"/>
                        <a:ext cx="2286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EAB12F8D-6175-487C-822A-C8F667BDD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494088"/>
          <a:ext cx="271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公式" r:id="rId7" imgW="2717800" imgH="838200" progId="Equation.3">
                  <p:embed/>
                </p:oleObj>
              </mc:Choice>
              <mc:Fallback>
                <p:oleObj name="公式" r:id="rId7" imgW="27178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94088"/>
                        <a:ext cx="2717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7B4E3600-A7C0-4367-8C3D-3E2C68F995E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429000"/>
            <a:ext cx="4953000" cy="889000"/>
            <a:chOff x="2304" y="2112"/>
            <a:chExt cx="3120" cy="560"/>
          </a:xfrm>
        </p:grpSpPr>
        <p:graphicFrame>
          <p:nvGraphicFramePr>
            <p:cNvPr id="27660" name="Object 6">
              <a:extLst>
                <a:ext uri="{FF2B5EF4-FFF2-40B4-BE49-F238E27FC236}">
                  <a16:creationId xmlns:a16="http://schemas.microsoft.com/office/drawing/2014/main" id="{7380DC63-2F43-4E2D-92BA-D7BE065DF5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11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5" name="公式" r:id="rId9" imgW="838200" imgH="889000" progId="Equation.3">
                    <p:embed/>
                  </p:oleObj>
                </mc:Choice>
                <mc:Fallback>
                  <p:oleObj name="公式" r:id="rId9" imgW="838200" imgH="889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11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Text Box 7">
              <a:extLst>
                <a:ext uri="{FF2B5EF4-FFF2-40B4-BE49-F238E27FC236}">
                  <a16:creationId xmlns:a16="http://schemas.microsoft.com/office/drawing/2014/main" id="{3C4302E2-BDB5-40AC-912D-78931F2F4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208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在</a:t>
              </a:r>
              <a:r>
                <a:rPr lang="en-US" altLang="zh-CN" sz="2800" b="1"/>
                <a:t>–1</a:t>
              </a:r>
              <a:r>
                <a:rPr lang="zh-CN" altLang="en-US" sz="2800" b="1"/>
                <a:t>和</a:t>
              </a:r>
              <a:r>
                <a:rPr lang="en-US" altLang="zh-CN" sz="2800" b="1"/>
                <a:t>1</a:t>
              </a:r>
              <a:r>
                <a:rPr lang="zh-CN" altLang="en-US" sz="2800" b="1"/>
                <a:t>之间振荡</a:t>
              </a:r>
            </a:p>
          </p:txBody>
        </p:sp>
      </p:grpSp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997B56D8-B6D0-4310-A365-BA7DBC443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572000"/>
          <a:ext cx="5867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文档" r:id="rId11" imgW="5486400" imgH="449580" progId="Word.Document.8">
                  <p:embed/>
                </p:oleObj>
              </mc:Choice>
              <mc:Fallback>
                <p:oleObj name="文档" r:id="rId11" imgW="5486400" imgH="44958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5867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9">
            <a:extLst>
              <a:ext uri="{FF2B5EF4-FFF2-40B4-BE49-F238E27FC236}">
                <a16:creationId xmlns:a16="http://schemas.microsoft.com/office/drawing/2014/main" id="{385BDA6A-2E68-4B40-9285-FC7A9FA4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故命题不成立．</a:t>
            </a:r>
          </a:p>
        </p:txBody>
      </p:sp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DFD846AE-072D-44EF-86D2-C65BA222A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766888"/>
          <a:ext cx="448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公式" r:id="rId13" imgW="4483100" imgH="889000" progId="Equation.3">
                  <p:embed/>
                </p:oleObj>
              </mc:Choice>
              <mc:Fallback>
                <p:oleObj name="公式" r:id="rId13" imgW="4483100" imgH="889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66888"/>
                        <a:ext cx="448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>
            <a:extLst>
              <a:ext uri="{FF2B5EF4-FFF2-40B4-BE49-F238E27FC236}">
                <a16:creationId xmlns:a16="http://schemas.microsoft.com/office/drawing/2014/main" id="{41D3B682-EDDD-4019-B48F-9D776EB962F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838200"/>
            <a:ext cx="3124200" cy="2362200"/>
            <a:chOff x="3504" y="480"/>
            <a:chExt cx="2160" cy="1488"/>
          </a:xfrm>
        </p:grpSpPr>
        <p:pic>
          <p:nvPicPr>
            <p:cNvPr id="27658" name="Picture 12">
              <a:extLst>
                <a:ext uri="{FF2B5EF4-FFF2-40B4-BE49-F238E27FC236}">
                  <a16:creationId xmlns:a16="http://schemas.microsoft.com/office/drawing/2014/main" id="{2A44DED4-6FB3-4896-B526-D6E842BDA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480"/>
              <a:ext cx="2160" cy="148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659" name="Rectangle 13">
              <a:extLst>
                <a:ext uri="{FF2B5EF4-FFF2-40B4-BE49-F238E27FC236}">
                  <a16:creationId xmlns:a16="http://schemas.microsoft.com/office/drawing/2014/main" id="{1B11CF78-C0CA-46EA-A17D-07A68F074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480"/>
              <a:ext cx="2160" cy="148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F370A731-B6E0-45DE-BBF4-DA93289DD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083CBEA2-06D4-4640-ADF7-2993DD472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33400"/>
          <a:ext cx="2590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1028700" imgH="228600" progId="Equation.DSMT4">
                  <p:embed/>
                </p:oleObj>
              </mc:Choice>
              <mc:Fallback>
                <p:oleObj name="Equation" r:id="rId3" imgW="1028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3400"/>
                        <a:ext cx="2590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4CD58F1F-7907-4384-9C33-57909B8CE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1950" y="609600"/>
          <a:ext cx="23050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1028700" imgH="228600" progId="Equation.DSMT4">
                  <p:embed/>
                </p:oleObj>
              </mc:Choice>
              <mc:Fallback>
                <p:oleObj name="Equation" r:id="rId5" imgW="10287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609600"/>
                        <a:ext cx="23050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>
            <a:extLst>
              <a:ext uri="{FF2B5EF4-FFF2-40B4-BE49-F238E27FC236}">
                <a16:creationId xmlns:a16="http://schemas.microsoft.com/office/drawing/2014/main" id="{D7179471-27BF-482C-A92A-3F63EC05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476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由拉格朗</a:t>
            </a:r>
          </a:p>
        </p:txBody>
      </p:sp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4CE9E3C2-3E3D-46D6-958F-F47FB88AA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08188"/>
          <a:ext cx="71389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7" imgW="7137400" imgH="419100" progId="Equation.3">
                  <p:embed/>
                </p:oleObj>
              </mc:Choice>
              <mc:Fallback>
                <p:oleObj name="公式" r:id="rId7" imgW="71374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08188"/>
                        <a:ext cx="71389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1AC8B523-26A9-4078-A5E5-E93D58834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705100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9" imgW="1981200" imgH="419100" progId="Equation.3">
                  <p:embed/>
                </p:oleObj>
              </mc:Choice>
              <mc:Fallback>
                <p:oleObj name="公式" r:id="rId9" imgW="1981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05100"/>
                        <a:ext cx="1981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9ED01D51-8857-48BB-98AF-08E76D6AB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455988"/>
          <a:ext cx="3467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11" imgW="3467100" imgH="431800" progId="Equation.3">
                  <p:embed/>
                </p:oleObj>
              </mc:Choice>
              <mc:Fallback>
                <p:oleObj name="公式" r:id="rId11" imgW="34671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55988"/>
                        <a:ext cx="3467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7F7DDBD5-178E-41F5-AB7C-2E43B48A7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455988"/>
          <a:ext cx="1892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13" imgW="1892300" imgH="431800" progId="Equation.3">
                  <p:embed/>
                </p:oleObj>
              </mc:Choice>
              <mc:Fallback>
                <p:oleObj name="公式" r:id="rId13" imgW="18923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455988"/>
                        <a:ext cx="1892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D323A43A-9A63-4295-B1FE-CE9FF42BD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41788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15" imgW="2514600" imgH="419100" progId="Equation.3">
                  <p:embed/>
                </p:oleObj>
              </mc:Choice>
              <mc:Fallback>
                <p:oleObj name="公式" r:id="rId15" imgW="25146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41788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FBFC7723-391C-4FFE-90B6-91AA5800E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14800"/>
          <a:ext cx="4584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17" imgW="4584700" imgH="431800" progId="Equation.3">
                  <p:embed/>
                </p:oleObj>
              </mc:Choice>
              <mc:Fallback>
                <p:oleObj name="公式" r:id="rId17" imgW="45847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14800"/>
                        <a:ext cx="4584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id="{B6F6B777-70FC-4A2D-8999-A3A178477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876800"/>
          <a:ext cx="3467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19" imgW="3467100" imgH="431800" progId="Equation.3">
                  <p:embed/>
                </p:oleObj>
              </mc:Choice>
              <mc:Fallback>
                <p:oleObj name="公式" r:id="rId19" imgW="34671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3467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>
            <a:extLst>
              <a:ext uri="{FF2B5EF4-FFF2-40B4-BE49-F238E27FC236}">
                <a16:creationId xmlns:a16="http://schemas.microsoft.com/office/drawing/2014/main" id="{84D24AF3-13BE-444E-95BD-898ECC65D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876800"/>
          <a:ext cx="1892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21" imgW="1892300" imgH="431800" progId="Equation.3">
                  <p:embed/>
                </p:oleObj>
              </mc:Choice>
              <mc:Fallback>
                <p:oleObj name="公式" r:id="rId21" imgW="18923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76800"/>
                        <a:ext cx="1892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>
            <a:extLst>
              <a:ext uri="{FF2B5EF4-FFF2-40B4-BE49-F238E27FC236}">
                <a16:creationId xmlns:a16="http://schemas.microsoft.com/office/drawing/2014/main" id="{898BD49B-592B-4ED0-88F6-4AFB3D630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573713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23" imgW="2514600" imgH="419100" progId="Equation.3">
                  <p:embed/>
                </p:oleObj>
              </mc:Choice>
              <mc:Fallback>
                <p:oleObj name="公式" r:id="rId23" imgW="25146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73713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>
            <a:extLst>
              <a:ext uri="{FF2B5EF4-FFF2-40B4-BE49-F238E27FC236}">
                <a16:creationId xmlns:a16="http://schemas.microsoft.com/office/drawing/2014/main" id="{14726BED-5377-462D-ABA1-469C2B1E6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562600"/>
          <a:ext cx="4597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25" imgW="4597400" imgH="431800" progId="Equation.3">
                  <p:embed/>
                </p:oleObj>
              </mc:Choice>
              <mc:Fallback>
                <p:oleObj name="公式" r:id="rId25" imgW="45974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62600"/>
                        <a:ext cx="4597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8">
            <a:extLst>
              <a:ext uri="{FF2B5EF4-FFF2-40B4-BE49-F238E27FC236}">
                <a16:creationId xmlns:a16="http://schemas.microsoft.com/office/drawing/2014/main" id="{F6D358A8-A883-4A3E-9790-D87D5208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33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日中值定理</a:t>
            </a:r>
            <a:r>
              <a:rPr lang="en-US" altLang="zh-CN" sz="2800" b="1"/>
              <a:t>, </a:t>
            </a:r>
            <a:r>
              <a:rPr lang="zh-CN" altLang="en-US" sz="2800" b="1"/>
              <a:t>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>
            <a:extLst>
              <a:ext uri="{FF2B5EF4-FFF2-40B4-BE49-F238E27FC236}">
                <a16:creationId xmlns:a16="http://schemas.microsoft.com/office/drawing/2014/main" id="{1D3F99ED-B753-4AC8-8920-4C104FAC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912813"/>
            <a:ext cx="852805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ea typeface="黑体" panose="02010609060101010101" pitchFamily="49" charset="-122"/>
              </a:rPr>
              <a:t>判定</a:t>
            </a:r>
            <a:r>
              <a:rPr lang="zh-CN" altLang="en-US"/>
              <a:t>：</a:t>
            </a:r>
            <a:r>
              <a:rPr lang="zh-CN" altLang="en-US" sz="2800" b="1"/>
              <a:t>设函数 </a:t>
            </a:r>
            <a:r>
              <a:rPr lang="en-US" altLang="zh-CN" sz="2800" b="1" i="1"/>
              <a:t>y = 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zh-CN" altLang="en-US" sz="2800" b="1"/>
              <a:t>在</a:t>
            </a:r>
            <a:r>
              <a:rPr lang="en-US" altLang="zh-CN" sz="2800" b="1"/>
              <a:t>[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]</a:t>
            </a:r>
            <a:r>
              <a:rPr lang="zh-CN" altLang="en-US" sz="2800" b="1"/>
              <a:t>上连续</a:t>
            </a:r>
            <a:r>
              <a:rPr lang="en-US" altLang="zh-CN" sz="2800" b="1"/>
              <a:t>, </a:t>
            </a:r>
            <a:r>
              <a:rPr lang="zh-CN" altLang="en-US" sz="2800" b="1"/>
              <a:t>在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zh-CN" altLang="en-US" sz="2800" b="1"/>
              <a:t>内可导。</a:t>
            </a:r>
          </a:p>
          <a:p>
            <a:pPr algn="l" eaLnBrk="1" hangingPunct="1"/>
            <a:endParaRPr lang="zh-CN" altLang="en-US" sz="2800" b="1"/>
          </a:p>
          <a:p>
            <a:pPr algn="l" eaLnBrk="1" hangingPunct="1"/>
            <a:r>
              <a:rPr lang="zh-CN" altLang="en-US" sz="2800" b="1"/>
              <a:t>　</a:t>
            </a:r>
            <a:r>
              <a:rPr lang="en-US" altLang="zh-CN" sz="2800" b="1"/>
              <a:t>(1) </a:t>
            </a:r>
            <a:r>
              <a:rPr lang="zh-CN" altLang="en-US" sz="2800" b="1"/>
              <a:t>如果在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zh-CN" altLang="en-US" sz="2800" b="1"/>
              <a:t>内　　　　 </a:t>
            </a:r>
            <a:r>
              <a:rPr lang="en-US" altLang="zh-CN" sz="2800" b="1"/>
              <a:t>(</a:t>
            </a:r>
            <a:r>
              <a:rPr lang="zh-CN" altLang="en-US" sz="2800" b="1"/>
              <a:t>等号仅在有限个</a:t>
            </a:r>
          </a:p>
          <a:p>
            <a:pPr algn="l" eaLnBrk="1" hangingPunct="1"/>
            <a:endParaRPr lang="zh-CN" altLang="en-US" sz="1400" b="1"/>
          </a:p>
          <a:p>
            <a:pPr algn="l" eaLnBrk="1" hangingPunct="1"/>
            <a:r>
              <a:rPr lang="zh-CN" altLang="en-US" sz="2800" b="1"/>
              <a:t>    点处成立</a:t>
            </a:r>
            <a:r>
              <a:rPr lang="en-US" altLang="zh-CN" sz="2800" b="1"/>
              <a:t>), </a:t>
            </a:r>
            <a:r>
              <a:rPr lang="zh-CN" altLang="en-US" sz="2800" b="1"/>
              <a:t>则函数</a:t>
            </a:r>
            <a:r>
              <a:rPr lang="en-US" altLang="zh-CN" sz="2800" b="1" i="1"/>
              <a:t>y = 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zh-CN" altLang="en-US" sz="2800" b="1"/>
              <a:t>在</a:t>
            </a:r>
            <a:r>
              <a:rPr lang="en-US" altLang="zh-CN" sz="2800" b="1"/>
              <a:t>[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]</a:t>
            </a:r>
            <a:r>
              <a:rPr lang="zh-CN" altLang="en-US" sz="2800" b="1"/>
              <a:t>上单调增加；</a:t>
            </a:r>
          </a:p>
          <a:p>
            <a:pPr algn="l" eaLnBrk="1" hangingPunct="1"/>
            <a:endParaRPr lang="zh-CN" altLang="en-US" sz="2800" b="1"/>
          </a:p>
          <a:p>
            <a:pPr algn="l" eaLnBrk="1" hangingPunct="1"/>
            <a:r>
              <a:rPr lang="zh-CN" altLang="en-US" sz="2800" b="1"/>
              <a:t>    </a:t>
            </a:r>
            <a:r>
              <a:rPr lang="en-US" altLang="zh-CN" sz="2800" b="1"/>
              <a:t>(2)</a:t>
            </a:r>
            <a:r>
              <a:rPr lang="zh-CN" altLang="en-US" sz="2800" b="1"/>
              <a:t>如果在 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)</a:t>
            </a:r>
            <a:r>
              <a:rPr lang="zh-CN" altLang="en-US" sz="2800" b="1"/>
              <a:t>内　　　　</a:t>
            </a:r>
            <a:r>
              <a:rPr lang="en-US" altLang="zh-CN" sz="2800" b="1"/>
              <a:t>(</a:t>
            </a:r>
            <a:r>
              <a:rPr lang="zh-CN" altLang="en-US" sz="2800" b="1"/>
              <a:t>等号仅在有限个</a:t>
            </a:r>
          </a:p>
          <a:p>
            <a:pPr algn="l" eaLnBrk="1" hangingPunct="1"/>
            <a:endParaRPr lang="zh-CN" altLang="en-US" sz="1400" b="1"/>
          </a:p>
          <a:p>
            <a:pPr algn="l" eaLnBrk="1" hangingPunct="1"/>
            <a:r>
              <a:rPr lang="zh-CN" altLang="en-US" sz="2800" b="1"/>
              <a:t>    点处成立</a:t>
            </a:r>
            <a:r>
              <a:rPr lang="en-US" altLang="zh-CN" sz="2800" b="1"/>
              <a:t>), </a:t>
            </a:r>
            <a:r>
              <a:rPr lang="zh-CN" altLang="en-US" sz="2800" b="1"/>
              <a:t>则函数</a:t>
            </a:r>
            <a:r>
              <a:rPr lang="en-US" altLang="zh-CN" sz="2800" b="1" i="1"/>
              <a:t>y = f 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 </a:t>
            </a:r>
            <a:r>
              <a:rPr lang="zh-CN" altLang="en-US" sz="2800" b="1"/>
              <a:t>在</a:t>
            </a:r>
            <a:r>
              <a:rPr lang="en-US" altLang="zh-CN" sz="2800" b="1"/>
              <a:t>[</a:t>
            </a:r>
            <a:r>
              <a:rPr lang="en-US" altLang="zh-CN" sz="2800" b="1" i="1"/>
              <a:t>a</a:t>
            </a:r>
            <a:r>
              <a:rPr lang="en-US" altLang="zh-CN" sz="2800" b="1"/>
              <a:t>, </a:t>
            </a:r>
            <a:r>
              <a:rPr lang="en-US" altLang="zh-CN" sz="2800" b="1" i="1"/>
              <a:t>b</a:t>
            </a:r>
            <a:r>
              <a:rPr lang="en-US" altLang="zh-CN" sz="2800" b="1"/>
              <a:t>]</a:t>
            </a:r>
            <a:r>
              <a:rPr lang="zh-CN" altLang="en-US" sz="2800" b="1"/>
              <a:t>上单调减少。</a:t>
            </a:r>
          </a:p>
        </p:txBody>
      </p:sp>
      <p:graphicFrame>
        <p:nvGraphicFramePr>
          <p:cNvPr id="5123" name="Object 6">
            <a:extLst>
              <a:ext uri="{FF2B5EF4-FFF2-40B4-BE49-F238E27FC236}">
                <a16:creationId xmlns:a16="http://schemas.microsoft.com/office/drawing/2014/main" id="{73401C49-CFE6-4829-B2E4-0A4DCD0D9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1797050"/>
          <a:ext cx="15097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3" imgW="634725" imgH="203112" progId="Equation.3">
                  <p:embed/>
                </p:oleObj>
              </mc:Choice>
              <mc:Fallback>
                <p:oleObj name="公式" r:id="rId3" imgW="63472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797050"/>
                        <a:ext cx="15097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7">
            <a:extLst>
              <a:ext uri="{FF2B5EF4-FFF2-40B4-BE49-F238E27FC236}">
                <a16:creationId xmlns:a16="http://schemas.microsoft.com/office/drawing/2014/main" id="{16E0465D-4E30-4B84-89CD-F97178CBC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0" y="3294063"/>
          <a:ext cx="15097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5" imgW="634725" imgH="203112" progId="Equation.3">
                  <p:embed/>
                </p:oleObj>
              </mc:Choice>
              <mc:Fallback>
                <p:oleObj name="公式" r:id="rId5" imgW="63472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3294063"/>
                        <a:ext cx="15097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9">
            <a:extLst>
              <a:ext uri="{FF2B5EF4-FFF2-40B4-BE49-F238E27FC236}">
                <a16:creationId xmlns:a16="http://schemas.microsoft.com/office/drawing/2014/main" id="{8DE949B6-3C63-4485-BC47-7556DCB46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68850"/>
            <a:ext cx="8007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chemeClr val="accent2"/>
                </a:solidFill>
              </a:rPr>
              <a:t>将定义中的闭区间换成其它各种区间，包括无穷区</a:t>
            </a:r>
          </a:p>
          <a:p>
            <a:pPr algn="l" eaLnBrk="1" hangingPunct="1"/>
            <a:r>
              <a:rPr lang="zh-CN" altLang="en-US" sz="2800" b="1">
                <a:solidFill>
                  <a:schemeClr val="accent2"/>
                </a:solidFill>
              </a:rPr>
              <a:t>间，结论仍然成立。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5B47017E-5EF6-4F1E-A459-F0698CE97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  <a:endParaRPr lang="en-US" altLang="zh-CN" sz="2800" b="1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A26D0746-5212-4B32-8287-B5047940A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6148" name="Object 6">
            <a:extLst>
              <a:ext uri="{FF2B5EF4-FFF2-40B4-BE49-F238E27FC236}">
                <a16:creationId xmlns:a16="http://schemas.microsoft.com/office/drawing/2014/main" id="{5DE522B5-E34F-49A4-BAD0-BFDC10840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1066800"/>
          <a:ext cx="7146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2895600" imgH="215900" progId="Equation.DSMT4">
                  <p:embed/>
                </p:oleObj>
              </mc:Choice>
              <mc:Fallback>
                <p:oleObj name="Equation" r:id="rId3" imgW="28956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066800"/>
                        <a:ext cx="7146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D98EA1EC-D5FE-4A27-ABC2-E2E813E87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463" y="1905000"/>
          <a:ext cx="51482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2197100" imgH="215900" progId="Equation.DSMT4">
                  <p:embed/>
                </p:oleObj>
              </mc:Choice>
              <mc:Fallback>
                <p:oleObj name="Equation" r:id="rId5" imgW="21971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1905000"/>
                        <a:ext cx="51482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0DD7571A-5D19-423B-ABBC-791B85901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2590800"/>
          <a:ext cx="20447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7" imgW="825142" imgH="215806" progId="Equation.DSMT4">
                  <p:embed/>
                </p:oleObj>
              </mc:Choice>
              <mc:Fallback>
                <p:oleObj name="Equation" r:id="rId7" imgW="825142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590800"/>
                        <a:ext cx="20447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CF5FB964-3978-47FF-9DAD-CA17415BD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7975" y="3352800"/>
          <a:ext cx="2762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9" imgW="1117115" imgH="203112" progId="Equation.DSMT4">
                  <p:embed/>
                </p:oleObj>
              </mc:Choice>
              <mc:Fallback>
                <p:oleObj name="Equation" r:id="rId9" imgW="1117115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3352800"/>
                        <a:ext cx="2762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67D570FB-E1CA-42D9-8863-782A2EBE0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4114800"/>
          <a:ext cx="39020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11" imgW="1625600" imgH="203200" progId="Equation.DSMT4">
                  <p:embed/>
                </p:oleObj>
              </mc:Choice>
              <mc:Fallback>
                <p:oleObj name="Equation" r:id="rId11" imgW="16256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114800"/>
                        <a:ext cx="39020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>
            <a:extLst>
              <a:ext uri="{FF2B5EF4-FFF2-40B4-BE49-F238E27FC236}">
                <a16:creationId xmlns:a16="http://schemas.microsoft.com/office/drawing/2014/main" id="{6F55FBA9-5424-4550-BDA1-0D9E2D5DA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4876800"/>
          <a:ext cx="65817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3" imgW="2768600" imgH="215900" progId="Equation.DSMT4">
                  <p:embed/>
                </p:oleObj>
              </mc:Choice>
              <mc:Fallback>
                <p:oleObj name="Equation" r:id="rId13" imgW="27686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876800"/>
                        <a:ext cx="65817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0" name="Picture 16">
            <a:extLst>
              <a:ext uri="{FF2B5EF4-FFF2-40B4-BE49-F238E27FC236}">
                <a16:creationId xmlns:a16="http://schemas.microsoft.com/office/drawing/2014/main" id="{3F96AD9C-1092-4165-AF66-B53A70859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981200"/>
            <a:ext cx="2857500" cy="17621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 Box 2">
            <a:extLst>
              <a:ext uri="{FF2B5EF4-FFF2-40B4-BE49-F238E27FC236}">
                <a16:creationId xmlns:a16="http://schemas.microsoft.com/office/drawing/2014/main" id="{DD149085-F719-4B7D-8C52-371DA1E1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1066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800" b="1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068E28C1-4C1C-46EA-A289-88B5DF929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843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DCAACD66-01DA-43EC-A253-B1C0A11A0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1066800"/>
          <a:ext cx="490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公式" r:id="rId4" imgW="4902200" imgH="469900" progId="Equation.3">
                  <p:embed/>
                </p:oleObj>
              </mc:Choice>
              <mc:Fallback>
                <p:oleObj name="公式" r:id="rId4" imgW="49022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066800"/>
                        <a:ext cx="490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150E16FA-C5EB-4C90-8848-873A0CC16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1828800"/>
          <a:ext cx="193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公式" r:id="rId6" imgW="1930400" imgH="469900" progId="Equation.3">
                  <p:embed/>
                </p:oleObj>
              </mc:Choice>
              <mc:Fallback>
                <p:oleObj name="公式" r:id="rId6" imgW="19304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828800"/>
                        <a:ext cx="193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268EB0B7-D961-4D1E-A046-2FB523022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2590800"/>
          <a:ext cx="1739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公式" r:id="rId8" imgW="1739900" imgH="431800" progId="Equation.3">
                  <p:embed/>
                </p:oleObj>
              </mc:Choice>
              <mc:Fallback>
                <p:oleObj name="公式" r:id="rId8" imgW="1739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590800"/>
                        <a:ext cx="1739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84AC44F5-9F74-454A-BDFD-09AA8513B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2622550"/>
          <a:ext cx="965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10" imgW="964781" imgH="406224" progId="Equation.3">
                  <p:embed/>
                </p:oleObj>
              </mc:Choice>
              <mc:Fallback>
                <p:oleObj name="公式" r:id="rId10" imgW="964781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622550"/>
                        <a:ext cx="965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03FFAFF2-655B-410A-A604-B7592EAC5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255963"/>
          <a:ext cx="4181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2" imgW="1866090" imgH="215806" progId="Equation.DSMT4">
                  <p:embed/>
                </p:oleObj>
              </mc:Choice>
              <mc:Fallback>
                <p:oleObj name="Equation" r:id="rId12" imgW="1866090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55963"/>
                        <a:ext cx="41814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E6A72488-2307-4981-BE6B-ED2550F9D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967163"/>
          <a:ext cx="1739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公式" r:id="rId14" imgW="1739900" imgH="431800" progId="Equation.3">
                  <p:embed/>
                </p:oleObj>
              </mc:Choice>
              <mc:Fallback>
                <p:oleObj name="公式" r:id="rId14" imgW="1739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7163"/>
                        <a:ext cx="1739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45390C1F-6FF2-43E0-AFD0-318DD2AF6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3994150"/>
          <a:ext cx="965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公式" r:id="rId16" imgW="964781" imgH="406224" progId="Equation.3">
                  <p:embed/>
                </p:oleObj>
              </mc:Choice>
              <mc:Fallback>
                <p:oleObj name="公式" r:id="rId16" imgW="964781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994150"/>
                        <a:ext cx="965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328CE57E-CD01-4211-9D06-9418A58B1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941763"/>
          <a:ext cx="41910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8" imgW="1853396" imgH="215806" progId="Equation.DSMT4">
                  <p:embed/>
                </p:oleObj>
              </mc:Choice>
              <mc:Fallback>
                <p:oleObj name="Equation" r:id="rId18" imgW="1853396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41763"/>
                        <a:ext cx="41910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>
            <a:extLst>
              <a:ext uri="{FF2B5EF4-FFF2-40B4-BE49-F238E27FC236}">
                <a16:creationId xmlns:a16="http://schemas.microsoft.com/office/drawing/2014/main" id="{4E2A4BC7-9263-4564-A476-5CD19A498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648200"/>
            <a:ext cx="7696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800" b="1">
                <a:solidFill>
                  <a:schemeClr val="accent2"/>
                </a:solidFill>
              </a:rPr>
              <a:t>函数的单调性是一个区间上的性质，要用导数在这一区间上的符号来判定，而不能用一点处的导数符号来判别一个区间上的单调性．</a:t>
            </a:r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8665E0B4-70E1-4EDB-8245-4760D8FC2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1893888"/>
          <a:ext cx="2641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20" imgW="2641600" imgH="406400" progId="Equation.3">
                  <p:embed/>
                </p:oleObj>
              </mc:Choice>
              <mc:Fallback>
                <p:oleObj name="公式" r:id="rId20" imgW="26416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893888"/>
                        <a:ext cx="2641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0DE9BFF7-5B53-40D8-9C2B-5BAEE64FB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838200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1"/>
              <a:t>如上例，函数在定义区间上不是单调的，但在各个部分区间上单调．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0ED7A7BA-7144-4C4E-873B-BEDBA99A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25650"/>
            <a:ext cx="7467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1"/>
              <a:t>若函数在其定义域的某个区间内是单调的，则该区间称为函数的</a:t>
            </a:r>
            <a:r>
              <a:rPr lang="zh-CN" altLang="en-US" sz="2800" b="1" u="sng"/>
              <a:t>单调区间</a:t>
            </a:r>
            <a:r>
              <a:rPr lang="en-US" altLang="zh-CN" sz="2800" b="1"/>
              <a:t>.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A1C568BD-1F4E-43D5-B396-86DC71760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6865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导数等于零的点和不可导点，可能是单调区间的分界点．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C67B47EF-1587-40AB-B387-9652FEBBC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/>
          </a:p>
        </p:txBody>
      </p:sp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51AFEC9B-BDDD-4A62-A11D-97018D5FF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343400"/>
          <a:ext cx="74263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3276600" imgH="673100" progId="Equation.DSMT4">
                  <p:embed/>
                </p:oleObj>
              </mc:Choice>
              <mc:Fallback>
                <p:oleObj name="Equation" r:id="rId3" imgW="32766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742632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9">
            <a:extLst>
              <a:ext uri="{FF2B5EF4-FFF2-40B4-BE49-F238E27FC236}">
                <a16:creationId xmlns:a16="http://schemas.microsoft.com/office/drawing/2014/main" id="{8AA9EB22-B3D1-4E6A-AF35-3ED5BD5E0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650" y="4038600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EB853DAD-0D84-4FA1-B669-B5130F2E8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762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 b="1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6DAEFC38-ECC9-4EA6-89B9-EE7C9BE57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538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DCF5CF11-6064-40E2-A6D1-1918E806D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762000"/>
          <a:ext cx="5219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公式" r:id="rId3" imgW="5219700" imgH="495300" progId="Equation.3">
                  <p:embed/>
                </p:oleObj>
              </mc:Choice>
              <mc:Fallback>
                <p:oleObj name="公式" r:id="rId3" imgW="52197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0"/>
                        <a:ext cx="5219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ADE1F5B6-6948-41F6-B354-E49E2BCC1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627188"/>
          <a:ext cx="19923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公式" r:id="rId5" imgW="2209800" imgH="393700" progId="Equation.3">
                  <p:embed/>
                </p:oleObj>
              </mc:Choice>
              <mc:Fallback>
                <p:oleObj name="公式" r:id="rId5" imgW="22098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27188"/>
                        <a:ext cx="199231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F4B115DE-0C18-4DC4-9F29-CBFCDF2DD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2128838"/>
          <a:ext cx="33877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7" imgW="3759200" imgH="850900" progId="Equation.3">
                  <p:embed/>
                </p:oleObj>
              </mc:Choice>
              <mc:Fallback>
                <p:oleObj name="公式" r:id="rId7" imgW="3759200" imgH="850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128838"/>
                        <a:ext cx="338772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C6F0DBC9-4005-4650-9BC9-4B13DAEB9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27388"/>
          <a:ext cx="3200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9" imgW="3429000" imgH="406400" progId="Equation.3">
                  <p:embed/>
                </p:oleObj>
              </mc:Choice>
              <mc:Fallback>
                <p:oleObj name="公式" r:id="rId9" imgW="34290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27388"/>
                        <a:ext cx="32004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CAD99084-8809-432C-9FAA-35880E175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962400"/>
          <a:ext cx="22907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公式" r:id="rId11" imgW="2540000" imgH="381000" progId="Equation.3">
                  <p:embed/>
                </p:oleObj>
              </mc:Choice>
              <mc:Fallback>
                <p:oleObj name="公式" r:id="rId11" imgW="25400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22907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1170BEF3-1AD4-46C3-B999-57B230478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718050"/>
          <a:ext cx="13509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公式" r:id="rId13" imgW="1497950" imgH="406224" progId="Equation.3">
                  <p:embed/>
                </p:oleObj>
              </mc:Choice>
              <mc:Fallback>
                <p:oleObj name="公式" r:id="rId13" imgW="1497950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18050"/>
                        <a:ext cx="135096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B9DBAF37-5C9A-4BA6-B6C9-9E8A0091C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648200"/>
          <a:ext cx="3216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15" imgW="3568700" imgH="431800" progId="Equation.3">
                  <p:embed/>
                </p:oleObj>
              </mc:Choice>
              <mc:Fallback>
                <p:oleObj name="公式" r:id="rId15" imgW="3568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32162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C4ED9374-C3D2-4DF1-B1A2-46951C866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724400"/>
          <a:ext cx="2197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17" imgW="2438400" imgH="381000" progId="Equation.3">
                  <p:embed/>
                </p:oleObj>
              </mc:Choice>
              <mc:Fallback>
                <p:oleObj name="公式" r:id="rId17" imgW="2438400" imgH="38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2197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9BCF712D-C3B4-45F7-BA0D-4768A3835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9638" y="3971925"/>
          <a:ext cx="13509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19" imgW="1497950" imgH="406224" progId="Equation.3">
                  <p:embed/>
                </p:oleObj>
              </mc:Choice>
              <mc:Fallback>
                <p:oleObj name="公式" r:id="rId19" imgW="1497950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3971925"/>
                        <a:ext cx="13509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357F1CFB-11D4-4C03-92F0-130EF7922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3325" y="3949700"/>
          <a:ext cx="3216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21" imgW="3568700" imgH="431800" progId="Equation.3">
                  <p:embed/>
                </p:oleObj>
              </mc:Choice>
              <mc:Fallback>
                <p:oleObj name="公式" r:id="rId21" imgW="35687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3949700"/>
                        <a:ext cx="32162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>
            <a:extLst>
              <a:ext uri="{FF2B5EF4-FFF2-40B4-BE49-F238E27FC236}">
                <a16:creationId xmlns:a16="http://schemas.microsoft.com/office/drawing/2014/main" id="{119E2363-88A0-41BD-BC9B-D42728941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5302250"/>
            <a:ext cx="2362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600" b="1"/>
              <a:t>单调区间为</a:t>
            </a:r>
            <a:endParaRPr lang="zh-CN" altLang="en-US" sz="2600"/>
          </a:p>
        </p:txBody>
      </p:sp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418D8BFD-2A01-4B62-BB1E-70C8D6543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408613"/>
          <a:ext cx="10636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23" imgW="1091726" imgH="393529" progId="Equation.3">
                  <p:embed/>
                </p:oleObj>
              </mc:Choice>
              <mc:Fallback>
                <p:oleObj name="公式" r:id="rId23" imgW="1091726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08613"/>
                        <a:ext cx="106362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id="{71E574F4-1428-41EB-8CBE-A75B85F47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9863" y="5408613"/>
          <a:ext cx="10493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25" imgW="1079032" imgH="393529" progId="Equation.3">
                  <p:embed/>
                </p:oleObj>
              </mc:Choice>
              <mc:Fallback>
                <p:oleObj name="公式" r:id="rId25" imgW="1079032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5408613"/>
                        <a:ext cx="10493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41" name="Picture 29">
            <a:extLst>
              <a:ext uri="{FF2B5EF4-FFF2-40B4-BE49-F238E27FC236}">
                <a16:creationId xmlns:a16="http://schemas.microsoft.com/office/drawing/2014/main" id="{2C97BCA3-555D-4415-A2D4-2CFD4281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2971800" cy="18351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339" name="Object 27">
            <a:extLst>
              <a:ext uri="{FF2B5EF4-FFF2-40B4-BE49-F238E27FC236}">
                <a16:creationId xmlns:a16="http://schemas.microsoft.com/office/drawing/2014/main" id="{DFB5F641-E66A-4573-A826-2C1BC6B34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362200"/>
          <a:ext cx="9937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28" imgW="1352550" imgH="485775" progId="Equation.3">
                  <p:embed/>
                </p:oleObj>
              </mc:Choice>
              <mc:Fallback>
                <p:oleObj name="公式" r:id="rId28" imgW="1352550" imgH="48577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362200"/>
                        <a:ext cx="9937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2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E9BDDDD-A7B3-4BA1-BC00-99AD8F30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572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 sz="2800" b="1"/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9EA3E54C-53B4-4684-A6C0-88D7FDC61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55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  <a:endParaRPr lang="zh-CN" altLang="en-US" sz="2800" b="1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1E68477A-040F-4033-A93F-60AB8C66E0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219200"/>
          <a:ext cx="4902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公式" r:id="rId3" imgW="4902200" imgH="431800" progId="Equation.3">
                  <p:embed/>
                </p:oleObj>
              </mc:Choice>
              <mc:Fallback>
                <p:oleObj name="公式" r:id="rId3" imgW="4902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0"/>
                        <a:ext cx="4902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A4EF09F4-5F08-4608-9AA3-6851AD143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2008188"/>
          <a:ext cx="3340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5" imgW="3340100" imgH="431800" progId="Equation.3">
                  <p:embed/>
                </p:oleObj>
              </mc:Choice>
              <mc:Fallback>
                <p:oleObj name="公式" r:id="rId5" imgW="3340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008188"/>
                        <a:ext cx="3340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055AF8D3-53D4-49A6-82A1-00BA19941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803400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7" imgW="2501900" imgH="838200" progId="Equation.3">
                  <p:embed/>
                </p:oleObj>
              </mc:Choice>
              <mc:Fallback>
                <p:oleObj name="公式" r:id="rId7" imgW="25019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03400"/>
                        <a:ext cx="250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97CE7B5E-1C9A-41F0-AC4F-A6CD3605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013" y="2859088"/>
          <a:ext cx="73929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9" imgW="7391400" imgH="431800" progId="Equation.3">
                  <p:embed/>
                </p:oleObj>
              </mc:Choice>
              <mc:Fallback>
                <p:oleObj name="公式" r:id="rId9" imgW="73914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859088"/>
                        <a:ext cx="73929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B99FE791-2007-409B-B0AF-79D9F455A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670300"/>
          <a:ext cx="3733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公式" r:id="rId11" imgW="3568700" imgH="431800" progId="Equation.3">
                  <p:embed/>
                </p:oleObj>
              </mc:Choice>
              <mc:Fallback>
                <p:oleObj name="公式" r:id="rId11" imgW="3568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70300"/>
                        <a:ext cx="3733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A0AAE5AC-696B-495D-A280-FA6F62E5A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5700" y="3722688"/>
          <a:ext cx="1663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公式" r:id="rId13" imgW="1663700" imgH="393700" progId="Equation.3">
                  <p:embed/>
                </p:oleObj>
              </mc:Choice>
              <mc:Fallback>
                <p:oleObj name="公式" r:id="rId13" imgW="16637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3722688"/>
                        <a:ext cx="1663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AE7180AF-28A5-412B-86CA-3BCCCFD65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4508500"/>
          <a:ext cx="1866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公式" r:id="rId15" imgW="1866900" imgH="431800" progId="Equation.3">
                  <p:embed/>
                </p:oleObj>
              </mc:Choice>
              <mc:Fallback>
                <p:oleObj name="公式" r:id="rId15" imgW="1866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508500"/>
                        <a:ext cx="1866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5D3B062C-6172-49F7-92DC-76850483D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4508500"/>
          <a:ext cx="2489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17" imgW="2489200" imgH="393700" progId="Equation.3">
                  <p:embed/>
                </p:oleObj>
              </mc:Choice>
              <mc:Fallback>
                <p:oleObj name="公式" r:id="rId17" imgW="24892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508500"/>
                        <a:ext cx="2489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E521CACA-9A0F-4317-A160-90C927921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495800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19" imgW="2362200" imgH="419100" progId="Equation.3">
                  <p:embed/>
                </p:oleObj>
              </mc:Choice>
              <mc:Fallback>
                <p:oleObj name="公式" r:id="rId19" imgW="23622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0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TotalTime>1045</TotalTime>
  <Words>575</Words>
  <Application>Microsoft Office PowerPoint</Application>
  <PresentationFormat>全屏显示(4:3)</PresentationFormat>
  <Paragraphs>93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Times New Roman</vt:lpstr>
      <vt:lpstr>宋体</vt:lpstr>
      <vt:lpstr>Arial</vt:lpstr>
      <vt:lpstr>黑体</vt:lpstr>
      <vt:lpstr>背景</vt:lpstr>
      <vt:lpstr>Microsoft Equation 3.0</vt:lpstr>
      <vt:lpstr>MathType 6.0 Equation</vt:lpstr>
      <vt:lpstr>MathType 5.0 Equation</vt:lpstr>
      <vt:lpstr>Microsoft 公式 3.0</vt:lpstr>
      <vt:lpstr>Microsoft Office Word 97 - 2003 文档</vt:lpstr>
      <vt:lpstr>Microsoft Word 文档</vt:lpstr>
      <vt:lpstr>PowerPoint 演示文稿</vt:lpstr>
      <vt:lpstr>一、单调性的判别法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二、函数的极值</vt:lpstr>
      <vt:lpstr>PowerPoint 演示文稿</vt:lpstr>
      <vt:lpstr> 函数极值的求法：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 函数单调性的判定法</dc:title>
  <dc:creator>西安通信学院数学教研室</dc:creator>
  <cp:lastModifiedBy>C DM</cp:lastModifiedBy>
  <cp:revision>81</cp:revision>
  <dcterms:created xsi:type="dcterms:W3CDTF">1999-09-05T02:34:46Z</dcterms:created>
  <dcterms:modified xsi:type="dcterms:W3CDTF">2021-11-12T04:29:45Z</dcterms:modified>
</cp:coreProperties>
</file>