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7"/>
  </p:notesMasterIdLst>
  <p:handoutMasterIdLst>
    <p:handoutMasterId r:id="rId58"/>
  </p:handoutMasterIdLst>
  <p:sldIdLst>
    <p:sldId id="350" r:id="rId2"/>
    <p:sldId id="351" r:id="rId3"/>
    <p:sldId id="352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296" r:id="rId16"/>
    <p:sldId id="297" r:id="rId17"/>
    <p:sldId id="298" r:id="rId18"/>
    <p:sldId id="299" r:id="rId19"/>
    <p:sldId id="302" r:id="rId20"/>
    <p:sldId id="303" r:id="rId21"/>
    <p:sldId id="313" r:id="rId22"/>
    <p:sldId id="308" r:id="rId23"/>
    <p:sldId id="342" r:id="rId24"/>
    <p:sldId id="343" r:id="rId25"/>
    <p:sldId id="345" r:id="rId26"/>
    <p:sldId id="346" r:id="rId27"/>
    <p:sldId id="309" r:id="rId28"/>
    <p:sldId id="314" r:id="rId29"/>
    <p:sldId id="315" r:id="rId30"/>
    <p:sldId id="316" r:id="rId31"/>
    <p:sldId id="318" r:id="rId32"/>
    <p:sldId id="317" r:id="rId33"/>
    <p:sldId id="319" r:id="rId34"/>
    <p:sldId id="320" r:id="rId35"/>
    <p:sldId id="347" r:id="rId36"/>
    <p:sldId id="325" r:id="rId37"/>
    <p:sldId id="326" r:id="rId38"/>
    <p:sldId id="348" r:id="rId39"/>
    <p:sldId id="349" r:id="rId40"/>
    <p:sldId id="328" r:id="rId41"/>
    <p:sldId id="329" r:id="rId42"/>
    <p:sldId id="365" r:id="rId43"/>
    <p:sldId id="366" r:id="rId44"/>
    <p:sldId id="367" r:id="rId45"/>
    <p:sldId id="368" r:id="rId46"/>
    <p:sldId id="370" r:id="rId47"/>
    <p:sldId id="372" r:id="rId48"/>
    <p:sldId id="373" r:id="rId49"/>
    <p:sldId id="330" r:id="rId50"/>
    <p:sldId id="377" r:id="rId51"/>
    <p:sldId id="378" r:id="rId52"/>
    <p:sldId id="331" r:id="rId53"/>
    <p:sldId id="332" r:id="rId54"/>
    <p:sldId id="379" r:id="rId55"/>
    <p:sldId id="380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7C80"/>
    <a:srgbClr val="FF66CC"/>
    <a:srgbClr val="D60093"/>
    <a:srgbClr val="CC00CC"/>
    <a:srgbClr val="0033CC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14" y="32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102.w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e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9" Type="http://schemas.openxmlformats.org/officeDocument/2006/relationships/image" Target="../media/image16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e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6.wmf"/><Relationship Id="rId10" Type="http://schemas.openxmlformats.org/officeDocument/2006/relationships/image" Target="../media/image191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image" Target="../media/image211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12" Type="http://schemas.openxmlformats.org/officeDocument/2006/relationships/image" Target="../media/image210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11" Type="http://schemas.openxmlformats.org/officeDocument/2006/relationships/image" Target="../media/image209.emf"/><Relationship Id="rId5" Type="http://schemas.openxmlformats.org/officeDocument/2006/relationships/image" Target="../media/image203.wmf"/><Relationship Id="rId15" Type="http://schemas.openxmlformats.org/officeDocument/2006/relationships/image" Target="../media/image213.emf"/><Relationship Id="rId10" Type="http://schemas.openxmlformats.org/officeDocument/2006/relationships/image" Target="../media/image208.wmf"/><Relationship Id="rId4" Type="http://schemas.openxmlformats.org/officeDocument/2006/relationships/image" Target="../media/image202.wmf"/><Relationship Id="rId9" Type="http://schemas.openxmlformats.org/officeDocument/2006/relationships/image" Target="../media/image207.wmf"/><Relationship Id="rId14" Type="http://schemas.openxmlformats.org/officeDocument/2006/relationships/image" Target="../media/image212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02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12" Type="http://schemas.openxmlformats.org/officeDocument/2006/relationships/image" Target="../media/image224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3.emf"/><Relationship Id="rId5" Type="http://schemas.openxmlformats.org/officeDocument/2006/relationships/image" Target="../media/image218.wmf"/><Relationship Id="rId10" Type="http://schemas.openxmlformats.org/officeDocument/2006/relationships/image" Target="../media/image211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Relationship Id="rId14" Type="http://schemas.openxmlformats.org/officeDocument/2006/relationships/image" Target="../media/image22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5.wmf"/><Relationship Id="rId18" Type="http://schemas.openxmlformats.org/officeDocument/2006/relationships/image" Target="../media/image240.wmf"/><Relationship Id="rId3" Type="http://schemas.openxmlformats.org/officeDocument/2006/relationships/image" Target="../media/image228.wmf"/><Relationship Id="rId7" Type="http://schemas.openxmlformats.org/officeDocument/2006/relationships/image" Target="../media/image219.wmf"/><Relationship Id="rId12" Type="http://schemas.openxmlformats.org/officeDocument/2006/relationships/image" Target="../media/image234.emf"/><Relationship Id="rId17" Type="http://schemas.openxmlformats.org/officeDocument/2006/relationships/image" Target="../media/image239.wmf"/><Relationship Id="rId2" Type="http://schemas.openxmlformats.org/officeDocument/2006/relationships/image" Target="../media/image227.wmf"/><Relationship Id="rId16" Type="http://schemas.openxmlformats.org/officeDocument/2006/relationships/image" Target="../media/image238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11" Type="http://schemas.openxmlformats.org/officeDocument/2006/relationships/image" Target="../media/image211.wmf"/><Relationship Id="rId5" Type="http://schemas.openxmlformats.org/officeDocument/2006/relationships/image" Target="../media/image230.wmf"/><Relationship Id="rId15" Type="http://schemas.openxmlformats.org/officeDocument/2006/relationships/image" Target="../media/image237.wmf"/><Relationship Id="rId10" Type="http://schemas.openxmlformats.org/officeDocument/2006/relationships/image" Target="../media/image222.wmf"/><Relationship Id="rId19" Type="http://schemas.openxmlformats.org/officeDocument/2006/relationships/image" Target="../media/image241.wmf"/><Relationship Id="rId4" Type="http://schemas.openxmlformats.org/officeDocument/2006/relationships/image" Target="../media/image229.wmf"/><Relationship Id="rId9" Type="http://schemas.openxmlformats.org/officeDocument/2006/relationships/image" Target="../media/image233.emf"/><Relationship Id="rId14" Type="http://schemas.openxmlformats.org/officeDocument/2006/relationships/image" Target="../media/image23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4" Type="http://schemas.openxmlformats.org/officeDocument/2006/relationships/image" Target="../media/image25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12" Type="http://schemas.openxmlformats.org/officeDocument/2006/relationships/image" Target="../media/image265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11" Type="http://schemas.openxmlformats.org/officeDocument/2006/relationships/image" Target="../media/image264.emf"/><Relationship Id="rId5" Type="http://schemas.openxmlformats.org/officeDocument/2006/relationships/image" Target="../media/image258.wmf"/><Relationship Id="rId10" Type="http://schemas.openxmlformats.org/officeDocument/2006/relationships/image" Target="../media/image263.wmf"/><Relationship Id="rId4" Type="http://schemas.openxmlformats.org/officeDocument/2006/relationships/image" Target="../media/image257.wmf"/><Relationship Id="rId9" Type="http://schemas.openxmlformats.org/officeDocument/2006/relationships/image" Target="../media/image26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8.wmf"/><Relationship Id="rId7" Type="http://schemas.openxmlformats.org/officeDocument/2006/relationships/image" Target="../media/image271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55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4" Type="http://schemas.openxmlformats.org/officeDocument/2006/relationships/image" Target="../media/image29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6" Type="http://schemas.openxmlformats.org/officeDocument/2006/relationships/image" Target="../media/image297.emf"/><Relationship Id="rId5" Type="http://schemas.openxmlformats.org/officeDocument/2006/relationships/image" Target="../media/image296.emf"/><Relationship Id="rId4" Type="http://schemas.openxmlformats.org/officeDocument/2006/relationships/image" Target="../media/image295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3" Type="http://schemas.openxmlformats.org/officeDocument/2006/relationships/image" Target="../media/image300.wmf"/><Relationship Id="rId7" Type="http://schemas.openxmlformats.org/officeDocument/2006/relationships/image" Target="../media/image304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11" Type="http://schemas.openxmlformats.org/officeDocument/2006/relationships/image" Target="../media/image308.wmf"/><Relationship Id="rId5" Type="http://schemas.openxmlformats.org/officeDocument/2006/relationships/image" Target="../media/image302.wmf"/><Relationship Id="rId10" Type="http://schemas.openxmlformats.org/officeDocument/2006/relationships/image" Target="../media/image307.wmf"/><Relationship Id="rId4" Type="http://schemas.openxmlformats.org/officeDocument/2006/relationships/image" Target="../media/image301.wmf"/><Relationship Id="rId9" Type="http://schemas.openxmlformats.org/officeDocument/2006/relationships/image" Target="../media/image30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5" Type="http://schemas.openxmlformats.org/officeDocument/2006/relationships/image" Target="../media/image313.emf"/><Relationship Id="rId4" Type="http://schemas.openxmlformats.org/officeDocument/2006/relationships/image" Target="../media/image31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7" Type="http://schemas.openxmlformats.org/officeDocument/2006/relationships/image" Target="../media/image323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6" Type="http://schemas.openxmlformats.org/officeDocument/2006/relationships/image" Target="../media/image329.wmf"/><Relationship Id="rId5" Type="http://schemas.openxmlformats.org/officeDocument/2006/relationships/image" Target="../media/image328.emf"/><Relationship Id="rId4" Type="http://schemas.openxmlformats.org/officeDocument/2006/relationships/image" Target="../media/image327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3" Type="http://schemas.openxmlformats.org/officeDocument/2006/relationships/image" Target="../media/image332.wmf"/><Relationship Id="rId7" Type="http://schemas.openxmlformats.org/officeDocument/2006/relationships/image" Target="../media/image336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Relationship Id="rId6" Type="http://schemas.openxmlformats.org/officeDocument/2006/relationships/image" Target="../media/image335.wmf"/><Relationship Id="rId5" Type="http://schemas.openxmlformats.org/officeDocument/2006/relationships/image" Target="../media/image334.wmf"/><Relationship Id="rId10" Type="http://schemas.openxmlformats.org/officeDocument/2006/relationships/image" Target="../media/image339.wmf"/><Relationship Id="rId4" Type="http://schemas.openxmlformats.org/officeDocument/2006/relationships/image" Target="../media/image333.wmf"/><Relationship Id="rId9" Type="http://schemas.openxmlformats.org/officeDocument/2006/relationships/image" Target="../media/image338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3" Type="http://schemas.openxmlformats.org/officeDocument/2006/relationships/image" Target="../media/image342.wmf"/><Relationship Id="rId7" Type="http://schemas.openxmlformats.org/officeDocument/2006/relationships/image" Target="../media/image346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Relationship Id="rId6" Type="http://schemas.openxmlformats.org/officeDocument/2006/relationships/image" Target="../media/image345.wmf"/><Relationship Id="rId5" Type="http://schemas.openxmlformats.org/officeDocument/2006/relationships/image" Target="../media/image344.wmf"/><Relationship Id="rId10" Type="http://schemas.openxmlformats.org/officeDocument/2006/relationships/image" Target="../media/image349.wmf"/><Relationship Id="rId4" Type="http://schemas.openxmlformats.org/officeDocument/2006/relationships/image" Target="../media/image343.wmf"/><Relationship Id="rId9" Type="http://schemas.openxmlformats.org/officeDocument/2006/relationships/image" Target="../media/image34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51.emf"/><Relationship Id="rId1" Type="http://schemas.openxmlformats.org/officeDocument/2006/relationships/image" Target="../media/image350.emf"/><Relationship Id="rId4" Type="http://schemas.openxmlformats.org/officeDocument/2006/relationships/image" Target="../media/image352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wmf"/><Relationship Id="rId1" Type="http://schemas.openxmlformats.org/officeDocument/2006/relationships/image" Target="../media/image35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e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Relationship Id="rId5" Type="http://schemas.openxmlformats.org/officeDocument/2006/relationships/image" Target="../media/image358.wmf"/><Relationship Id="rId4" Type="http://schemas.openxmlformats.org/officeDocument/2006/relationships/image" Target="../media/image35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Relationship Id="rId4" Type="http://schemas.openxmlformats.org/officeDocument/2006/relationships/image" Target="../media/image36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5" Type="http://schemas.openxmlformats.org/officeDocument/2006/relationships/image" Target="../media/image368.wmf"/><Relationship Id="rId4" Type="http://schemas.openxmlformats.org/officeDocument/2006/relationships/image" Target="../media/image36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e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A98E3FE-6769-47B1-B13B-E5A8CFE9AF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2F1744C-7E5C-45DB-AB0E-4848B40520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90F1900-6117-4738-9FEF-D4A63F1AE9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78B2CBB-4E17-4699-955C-5E4C6ABC46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17F50DB-AD35-4DCE-9F24-CBAA19B6E9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12726FA-F784-4FAF-A4C8-DF243BDFB7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0CF0DC2-CDA1-4CE0-95EA-996040975C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572A3ED-9549-46A1-8191-B39BDDFB97B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A69B2861-1EDA-439D-981F-5509822008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402AC81F-31A4-4F40-8759-1DB3011789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BB27BC89-765A-4C56-8F3E-6DACA31D9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47426F0-E309-4A1E-98A5-41D590A33F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10539B2B-8EB2-40B6-A912-63E8982A3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99293EE-50B1-4093-A35E-7BEC579D46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AFDD565-777C-48BF-A880-E79449E7D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D4195-E6BB-4FA0-B0C2-4F0FEC5CEB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39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67CF02C-A1AC-446C-A600-B4CA90C9CF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8A4627B-2291-4184-8708-82426A471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94F1560-B50F-41B1-A21B-3E5D2A5D4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08131-7856-4C01-9BA9-F1E02E0171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63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818CEBB8-CBBC-422B-9781-DBA67F5AC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781C336-6BC7-4914-B819-E8738E27D7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B3262E8-9B46-408C-A3BB-8F18939D6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BE5D3-C652-4EA6-91CB-958760F2C0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89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BBA7BCB5-3C95-44C1-9F17-1D93021D74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E59956D-99A6-416C-A60E-FBF2EDB85D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6329266-A71A-42DF-841E-DF891F51F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C8F27-2B79-418E-B44B-237725A824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7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2D1642E-693E-4FB8-BB3A-50280F595C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3890EC4-7B38-4E4C-A246-F068430F8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B59FFEF-F8AD-4069-9653-1E7F1FFDD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F70FB-67A7-4CB9-8C02-23F9BF8AF8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98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EC910A84-62FC-459A-8C59-2021EF1DA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4ADC6852-0529-4D48-B16A-0723EA16C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727658EB-DA83-47E0-A382-898F4120B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3C222-0BB5-46AD-903C-62C5707FA4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0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E0A969AC-C020-473E-B65D-9BB52290B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D2E6D220-7413-4E0F-9FED-C4FA966E8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3E03BDF9-5498-41B4-BDB5-414D15154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E1BF6-1922-4E0F-92EA-FA0F5EA221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48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6CB91201-B09A-477C-B123-28D41135E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5AD182E-DF52-49CE-AB12-4D6ED2F9D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78654B1-BA89-41A9-8C87-9D6CDF8E3E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78C84-C30C-4FC4-A779-1D46FB9EF8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7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450DD40D-E343-4EA4-80D4-9FB1E3279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C51DFDB-0F90-404B-A3A5-8008D22AE4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1E0831C3-5C62-4034-BE46-3C956512C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FB353-7031-4F85-9F78-19E53FF9E2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86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6D555A2C-4506-4DF1-AD6B-F9EB8A145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46A37F9-C278-472B-A33C-13107B40D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A4B5F00F-3F32-4B8C-A2A8-F87CB8194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6125D-B595-4B23-AB9F-EA0BBE33D2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6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301DFBE8-8AE1-46E9-AF0E-A843D891B2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224DCC31-4CDE-48EF-9ED8-90720DCA6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A917BD3D-F0A9-4351-A0B0-329D3FD504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E9156-B130-4FEF-8DE3-D8ADEDAE82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3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BDB5E488-CBC1-4FC1-96C6-CE5914E69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2CCE22B2-C0E2-4A41-8EE9-1A3005766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0356" name="Rectangle 1028">
            <a:extLst>
              <a:ext uri="{FF2B5EF4-FFF2-40B4-BE49-F238E27FC236}">
                <a16:creationId xmlns:a16="http://schemas.microsoft.com/office/drawing/2014/main" id="{8951D447-27FF-4D3D-855C-D92511294F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317B00AB-8FE1-41BC-8380-9DCE0E1EAB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1EC9DC30-7D9A-4250-A666-2B4E344B4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6887D0-A71F-4EC4-B079-CFEF5F21EB1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03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FBA0D6-D43C-4E3A-AADC-AD553CA42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10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F12C04-24AB-4AAD-8A6D-49B054FB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3" name="Rectangle 103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72EE85-5F49-4C10-B96A-F72EB1D2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9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10.bin"/><Relationship Id="rId3" Type="http://schemas.openxmlformats.org/officeDocument/2006/relationships/oleObject" Target="../embeddings/oleObject102.bin"/><Relationship Id="rId21" Type="http://schemas.openxmlformats.org/officeDocument/2006/relationships/image" Target="../media/image110.wmf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108.wmf"/><Relationship Id="rId23" Type="http://schemas.openxmlformats.org/officeDocument/2006/relationships/image" Target="../media/image111.w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5.bin"/><Relationship Id="rId14" Type="http://schemas.openxmlformats.org/officeDocument/2006/relationships/oleObject" Target="../embeddings/oleObject108.bin"/><Relationship Id="rId22" Type="http://schemas.openxmlformats.org/officeDocument/2006/relationships/oleObject" Target="../embeddings/oleObject1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61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5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73.wmf"/><Relationship Id="rId3" Type="http://schemas.openxmlformats.org/officeDocument/2006/relationships/oleObject" Target="../embeddings/oleObject171.bin"/><Relationship Id="rId7" Type="http://schemas.openxmlformats.org/officeDocument/2006/relationships/image" Target="../media/image174.png"/><Relationship Id="rId12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0.emf"/><Relationship Id="rId11" Type="http://schemas.openxmlformats.org/officeDocument/2006/relationships/image" Target="../media/image172.wmf"/><Relationship Id="rId5" Type="http://schemas.openxmlformats.org/officeDocument/2006/relationships/oleObject" Target="../embeddings/oleObject172.bin"/><Relationship Id="rId10" Type="http://schemas.openxmlformats.org/officeDocument/2006/relationships/oleObject" Target="../embeddings/oleObject174.bin"/><Relationship Id="rId4" Type="http://schemas.openxmlformats.org/officeDocument/2006/relationships/image" Target="../media/image169.wmf"/><Relationship Id="rId9" Type="http://schemas.openxmlformats.org/officeDocument/2006/relationships/image" Target="../media/image17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89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92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7.wmf"/><Relationship Id="rId22" Type="http://schemas.openxmlformats.org/officeDocument/2006/relationships/image" Target="../media/image19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9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6.wmf"/><Relationship Id="rId26" Type="http://schemas.openxmlformats.org/officeDocument/2006/relationships/image" Target="../media/image210.w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29" Type="http://schemas.openxmlformats.org/officeDocument/2006/relationships/oleObject" Target="../embeddings/oleObject213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209.emf"/><Relationship Id="rId32" Type="http://schemas.openxmlformats.org/officeDocument/2006/relationships/image" Target="../media/image213.e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28" Type="http://schemas.openxmlformats.org/officeDocument/2006/relationships/image" Target="../media/image211.wmf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08.bin"/><Relationship Id="rId31" Type="http://schemas.openxmlformats.org/officeDocument/2006/relationships/oleObject" Target="../embeddings/oleObject214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4.wmf"/><Relationship Id="rId22" Type="http://schemas.openxmlformats.org/officeDocument/2006/relationships/image" Target="../media/image208.wmf"/><Relationship Id="rId27" Type="http://schemas.openxmlformats.org/officeDocument/2006/relationships/oleObject" Target="../embeddings/oleObject212.bin"/><Relationship Id="rId30" Type="http://schemas.openxmlformats.org/officeDocument/2006/relationships/image" Target="../media/image21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221.emf"/><Relationship Id="rId26" Type="http://schemas.openxmlformats.org/officeDocument/2006/relationships/image" Target="../media/image224.wmf"/><Relationship Id="rId3" Type="http://schemas.openxmlformats.org/officeDocument/2006/relationships/oleObject" Target="../embeddings/oleObject215.bin"/><Relationship Id="rId21" Type="http://schemas.openxmlformats.org/officeDocument/2006/relationships/oleObject" Target="../embeddings/oleObject224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22.bin"/><Relationship Id="rId25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29" Type="http://schemas.openxmlformats.org/officeDocument/2006/relationships/oleObject" Target="../embeddings/oleObject228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19.bin"/><Relationship Id="rId24" Type="http://schemas.openxmlformats.org/officeDocument/2006/relationships/image" Target="../media/image223.emf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23" Type="http://schemas.openxmlformats.org/officeDocument/2006/relationships/oleObject" Target="../embeddings/oleObject225.bin"/><Relationship Id="rId28" Type="http://schemas.openxmlformats.org/officeDocument/2006/relationships/image" Target="../media/image202.w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23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19.wmf"/><Relationship Id="rId22" Type="http://schemas.openxmlformats.org/officeDocument/2006/relationships/image" Target="../media/image211.wmf"/><Relationship Id="rId27" Type="http://schemas.openxmlformats.org/officeDocument/2006/relationships/oleObject" Target="../embeddings/oleObject227.bin"/><Relationship Id="rId30" Type="http://schemas.openxmlformats.org/officeDocument/2006/relationships/image" Target="../media/image225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32.wmf"/><Relationship Id="rId26" Type="http://schemas.openxmlformats.org/officeDocument/2006/relationships/image" Target="../media/image234.emf"/><Relationship Id="rId39" Type="http://schemas.openxmlformats.org/officeDocument/2006/relationships/oleObject" Target="../embeddings/oleObject247.bin"/><Relationship Id="rId21" Type="http://schemas.openxmlformats.org/officeDocument/2006/relationships/oleObject" Target="../embeddings/oleObject238.bin"/><Relationship Id="rId34" Type="http://schemas.openxmlformats.org/officeDocument/2006/relationships/image" Target="../media/image238.wmf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36.bin"/><Relationship Id="rId25" Type="http://schemas.openxmlformats.org/officeDocument/2006/relationships/oleObject" Target="../embeddings/oleObject240.bin"/><Relationship Id="rId33" Type="http://schemas.openxmlformats.org/officeDocument/2006/relationships/oleObject" Target="../embeddings/oleObject244.bin"/><Relationship Id="rId38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wmf"/><Relationship Id="rId20" Type="http://schemas.openxmlformats.org/officeDocument/2006/relationships/image" Target="../media/image233.emf"/><Relationship Id="rId29" Type="http://schemas.openxmlformats.org/officeDocument/2006/relationships/oleObject" Target="../embeddings/oleObject242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33.bin"/><Relationship Id="rId24" Type="http://schemas.openxmlformats.org/officeDocument/2006/relationships/image" Target="../media/image211.wmf"/><Relationship Id="rId32" Type="http://schemas.openxmlformats.org/officeDocument/2006/relationships/image" Target="../media/image237.wmf"/><Relationship Id="rId37" Type="http://schemas.openxmlformats.org/officeDocument/2006/relationships/oleObject" Target="../embeddings/oleObject246.bin"/><Relationship Id="rId40" Type="http://schemas.openxmlformats.org/officeDocument/2006/relationships/image" Target="../media/image241.wmf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39.bin"/><Relationship Id="rId28" Type="http://schemas.openxmlformats.org/officeDocument/2006/relationships/image" Target="../media/image235.wmf"/><Relationship Id="rId36" Type="http://schemas.openxmlformats.org/officeDocument/2006/relationships/image" Target="../media/image239.wmf"/><Relationship Id="rId10" Type="http://schemas.openxmlformats.org/officeDocument/2006/relationships/image" Target="../media/image229.wmf"/><Relationship Id="rId19" Type="http://schemas.openxmlformats.org/officeDocument/2006/relationships/oleObject" Target="../embeddings/oleObject237.bin"/><Relationship Id="rId31" Type="http://schemas.openxmlformats.org/officeDocument/2006/relationships/oleObject" Target="../embeddings/oleObject243.bin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31.wmf"/><Relationship Id="rId22" Type="http://schemas.openxmlformats.org/officeDocument/2006/relationships/image" Target="../media/image222.wmf"/><Relationship Id="rId27" Type="http://schemas.openxmlformats.org/officeDocument/2006/relationships/oleObject" Target="../embeddings/oleObject241.bin"/><Relationship Id="rId30" Type="http://schemas.openxmlformats.org/officeDocument/2006/relationships/image" Target="../media/image236.wmf"/><Relationship Id="rId35" Type="http://schemas.openxmlformats.org/officeDocument/2006/relationships/oleObject" Target="../embeddings/oleObject245.bin"/><Relationship Id="rId8" Type="http://schemas.openxmlformats.org/officeDocument/2006/relationships/image" Target="../media/image228.wmf"/><Relationship Id="rId3" Type="http://schemas.openxmlformats.org/officeDocument/2006/relationships/oleObject" Target="../embeddings/oleObject22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49.wmf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46.wmf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4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57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5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61.emf"/><Relationship Id="rId26" Type="http://schemas.openxmlformats.org/officeDocument/2006/relationships/image" Target="../media/image265.wmf"/><Relationship Id="rId3" Type="http://schemas.openxmlformats.org/officeDocument/2006/relationships/oleObject" Target="../embeddings/oleObject260.bin"/><Relationship Id="rId21" Type="http://schemas.openxmlformats.org/officeDocument/2006/relationships/oleObject" Target="../embeddings/oleObject269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267.bin"/><Relationship Id="rId25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.wmf"/><Relationship Id="rId20" Type="http://schemas.openxmlformats.org/officeDocument/2006/relationships/image" Target="../media/image26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64.bin"/><Relationship Id="rId24" Type="http://schemas.openxmlformats.org/officeDocument/2006/relationships/image" Target="../media/image264.emf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23" Type="http://schemas.openxmlformats.org/officeDocument/2006/relationships/oleObject" Target="../embeddings/oleObject270.bin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268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59.wmf"/><Relationship Id="rId22" Type="http://schemas.openxmlformats.org/officeDocument/2006/relationships/image" Target="../media/image26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72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280.bin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5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7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82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79.wmf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1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8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13" Type="http://schemas.openxmlformats.org/officeDocument/2006/relationships/image" Target="../media/image287.wmf"/><Relationship Id="rId3" Type="http://schemas.openxmlformats.org/officeDocument/2006/relationships/image" Target="../media/image34.png"/><Relationship Id="rId7" Type="http://schemas.openxmlformats.org/officeDocument/2006/relationships/image" Target="../media/image284.wmf"/><Relationship Id="rId12" Type="http://schemas.openxmlformats.org/officeDocument/2006/relationships/oleObject" Target="../embeddings/oleObject2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286.wmf"/><Relationship Id="rId5" Type="http://schemas.openxmlformats.org/officeDocument/2006/relationships/image" Target="../media/image283.wmf"/><Relationship Id="rId10" Type="http://schemas.openxmlformats.org/officeDocument/2006/relationships/oleObject" Target="../embeddings/oleObject294.bin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28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297.bin"/><Relationship Id="rId10" Type="http://schemas.openxmlformats.org/officeDocument/2006/relationships/image" Target="../media/image291.wmf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29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305.bin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9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295.wmf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9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305.wmf"/><Relationship Id="rId3" Type="http://schemas.openxmlformats.org/officeDocument/2006/relationships/oleObject" Target="../embeddings/oleObject306.bin"/><Relationship Id="rId21" Type="http://schemas.openxmlformats.org/officeDocument/2006/relationships/image" Target="../media/image306.wmf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302.wmf"/><Relationship Id="rId17" Type="http://schemas.openxmlformats.org/officeDocument/2006/relationships/oleObject" Target="../embeddings/oleObject313.bin"/><Relationship Id="rId25" Type="http://schemas.openxmlformats.org/officeDocument/2006/relationships/image" Target="../media/image30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4.wmf"/><Relationship Id="rId20" Type="http://schemas.openxmlformats.org/officeDocument/2006/relationships/oleObject" Target="../embeddings/oleObject315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10.bin"/><Relationship Id="rId24" Type="http://schemas.openxmlformats.org/officeDocument/2006/relationships/oleObject" Target="../embeddings/oleObject317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image" Target="../media/image307.wmf"/><Relationship Id="rId10" Type="http://schemas.openxmlformats.org/officeDocument/2006/relationships/image" Target="../media/image301.wmf"/><Relationship Id="rId19" Type="http://schemas.openxmlformats.org/officeDocument/2006/relationships/oleObject" Target="../embeddings/oleObject314.bin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303.wmf"/><Relationship Id="rId22" Type="http://schemas.openxmlformats.org/officeDocument/2006/relationships/oleObject" Target="../embeddings/oleObject31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316.wmf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313.emf"/><Relationship Id="rId17" Type="http://schemas.openxmlformats.org/officeDocument/2006/relationships/oleObject" Target="../embeddings/oleObject3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22.bin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10" Type="http://schemas.openxmlformats.org/officeDocument/2006/relationships/image" Target="../media/image312.wmf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31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31.bin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3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2.bin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32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oleObject" Target="../embeddings/oleObject33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0" Type="http://schemas.openxmlformats.org/officeDocument/2006/relationships/image" Target="../media/image327.wmf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2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337.wmf"/><Relationship Id="rId3" Type="http://schemas.openxmlformats.org/officeDocument/2006/relationships/oleObject" Target="../embeddings/oleObject339.bin"/><Relationship Id="rId21" Type="http://schemas.openxmlformats.org/officeDocument/2006/relationships/oleObject" Target="../embeddings/oleObject348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34.wmf"/><Relationship Id="rId17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6.wmf"/><Relationship Id="rId20" Type="http://schemas.openxmlformats.org/officeDocument/2006/relationships/image" Target="../media/image338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31.wmf"/><Relationship Id="rId11" Type="http://schemas.openxmlformats.org/officeDocument/2006/relationships/oleObject" Target="../embeddings/oleObject343.bin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10" Type="http://schemas.openxmlformats.org/officeDocument/2006/relationships/image" Target="../media/image333.wmf"/><Relationship Id="rId19" Type="http://schemas.openxmlformats.org/officeDocument/2006/relationships/oleObject" Target="../embeddings/oleObject347.bin"/><Relationship Id="rId4" Type="http://schemas.openxmlformats.org/officeDocument/2006/relationships/image" Target="../media/image330.w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35.wmf"/><Relationship Id="rId22" Type="http://schemas.openxmlformats.org/officeDocument/2006/relationships/image" Target="../media/image33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oleObject" Target="../embeddings/oleObject354.bin"/><Relationship Id="rId18" Type="http://schemas.openxmlformats.org/officeDocument/2006/relationships/image" Target="../media/image347.wmf"/><Relationship Id="rId3" Type="http://schemas.openxmlformats.org/officeDocument/2006/relationships/oleObject" Target="../embeddings/oleObject349.bin"/><Relationship Id="rId21" Type="http://schemas.openxmlformats.org/officeDocument/2006/relationships/oleObject" Target="../embeddings/oleObject358.bin"/><Relationship Id="rId7" Type="http://schemas.openxmlformats.org/officeDocument/2006/relationships/oleObject" Target="../embeddings/oleObject351.bin"/><Relationship Id="rId12" Type="http://schemas.openxmlformats.org/officeDocument/2006/relationships/image" Target="../media/image344.wmf"/><Relationship Id="rId17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6.wmf"/><Relationship Id="rId20" Type="http://schemas.openxmlformats.org/officeDocument/2006/relationships/image" Target="../media/image348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41.wmf"/><Relationship Id="rId11" Type="http://schemas.openxmlformats.org/officeDocument/2006/relationships/oleObject" Target="../embeddings/oleObject353.bin"/><Relationship Id="rId5" Type="http://schemas.openxmlformats.org/officeDocument/2006/relationships/oleObject" Target="../embeddings/oleObject350.bin"/><Relationship Id="rId15" Type="http://schemas.openxmlformats.org/officeDocument/2006/relationships/oleObject" Target="../embeddings/oleObject355.bin"/><Relationship Id="rId10" Type="http://schemas.openxmlformats.org/officeDocument/2006/relationships/image" Target="../media/image343.wmf"/><Relationship Id="rId19" Type="http://schemas.openxmlformats.org/officeDocument/2006/relationships/oleObject" Target="../embeddings/oleObject357.bin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45.wmf"/><Relationship Id="rId22" Type="http://schemas.openxmlformats.org/officeDocument/2006/relationships/image" Target="../media/image34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oleObject" Target="../embeddings/oleObject359.bin"/><Relationship Id="rId7" Type="http://schemas.openxmlformats.org/officeDocument/2006/relationships/oleObject" Target="../embeddings/oleObject3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51.emf"/><Relationship Id="rId5" Type="http://schemas.openxmlformats.org/officeDocument/2006/relationships/oleObject" Target="../embeddings/oleObject360.bin"/><Relationship Id="rId10" Type="http://schemas.openxmlformats.org/officeDocument/2006/relationships/image" Target="../media/image352.emf"/><Relationship Id="rId4" Type="http://schemas.openxmlformats.org/officeDocument/2006/relationships/image" Target="../media/image350.emf"/><Relationship Id="rId9" Type="http://schemas.openxmlformats.org/officeDocument/2006/relationships/oleObject" Target="../embeddings/oleObject36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54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5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0" Type="http://schemas.openxmlformats.org/officeDocument/2006/relationships/image" Target="../media/image354.wmf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6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35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61.wmf"/><Relationship Id="rId5" Type="http://schemas.openxmlformats.org/officeDocument/2006/relationships/oleObject" Target="../embeddings/oleObject372.bin"/><Relationship Id="rId10" Type="http://schemas.openxmlformats.org/officeDocument/2006/relationships/image" Target="../media/image363.wmf"/><Relationship Id="rId4" Type="http://schemas.openxmlformats.org/officeDocument/2006/relationships/image" Target="../media/image360.wmf"/><Relationship Id="rId9" Type="http://schemas.openxmlformats.org/officeDocument/2006/relationships/oleObject" Target="../embeddings/oleObject374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image" Target="../media/image368.wmf"/><Relationship Id="rId3" Type="http://schemas.openxmlformats.org/officeDocument/2006/relationships/oleObject" Target="../embeddings/oleObject375.bin"/><Relationship Id="rId7" Type="http://schemas.openxmlformats.org/officeDocument/2006/relationships/oleObject" Target="../embeddings/oleObject377.bin"/><Relationship Id="rId12" Type="http://schemas.openxmlformats.org/officeDocument/2006/relationships/oleObject" Target="../embeddings/oleObject3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65.wmf"/><Relationship Id="rId11" Type="http://schemas.openxmlformats.org/officeDocument/2006/relationships/image" Target="../media/image367.wmf"/><Relationship Id="rId5" Type="http://schemas.openxmlformats.org/officeDocument/2006/relationships/oleObject" Target="../embeddings/oleObject376.bin"/><Relationship Id="rId10" Type="http://schemas.openxmlformats.org/officeDocument/2006/relationships/oleObject" Target="../embeddings/oleObject379.bin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7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1.wmf"/><Relationship Id="rId3" Type="http://schemas.openxmlformats.org/officeDocument/2006/relationships/image" Target="../media/image34.png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2">
            <a:extLst>
              <a:ext uri="{FF2B5EF4-FFF2-40B4-BE49-F238E27FC236}">
                <a16:creationId xmlns:a16="http://schemas.microsoft.com/office/drawing/2014/main" id="{312545B2-D018-4285-9080-FA274EFDB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79525"/>
            <a:ext cx="8001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chemeClr val="accent2"/>
                </a:solidFill>
                <a:ea typeface="黑体" panose="02010609060101010101" pitchFamily="49" charset="-122"/>
              </a:rPr>
              <a:t>第三节  不定积分与原函数求法</a:t>
            </a:r>
          </a:p>
        </p:txBody>
      </p:sp>
      <p:sp>
        <p:nvSpPr>
          <p:cNvPr id="4099" name="Text Box 23">
            <a:hlinkClick r:id="rId2" action="ppaction://hlinksldjump"/>
            <a:extLst>
              <a:ext uri="{FF2B5EF4-FFF2-40B4-BE49-F238E27FC236}">
                <a16:creationId xmlns:a16="http://schemas.microsoft.com/office/drawing/2014/main" id="{6ADC8C63-2BFC-49B9-8DEB-2DFB5AC2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40030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一　不定积分的概念和性质</a:t>
            </a:r>
          </a:p>
        </p:txBody>
      </p:sp>
      <p:sp>
        <p:nvSpPr>
          <p:cNvPr id="4100" name="Text Box 24">
            <a:hlinkClick r:id="rId3" action="ppaction://hlinksldjump"/>
            <a:extLst>
              <a:ext uri="{FF2B5EF4-FFF2-40B4-BE49-F238E27FC236}">
                <a16:creationId xmlns:a16="http://schemas.microsoft.com/office/drawing/2014/main" id="{1CBDC055-B53B-484D-8CC1-E9D1FF372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467100"/>
            <a:ext cx="685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二　求不定积分的方法</a:t>
            </a:r>
          </a:p>
        </p:txBody>
      </p:sp>
      <p:sp>
        <p:nvSpPr>
          <p:cNvPr id="4101" name="Text Box 25">
            <a:hlinkClick r:id="rId4" action="ppaction://hlinksldjump"/>
            <a:extLst>
              <a:ext uri="{FF2B5EF4-FFF2-40B4-BE49-F238E27FC236}">
                <a16:creationId xmlns:a16="http://schemas.microsoft.com/office/drawing/2014/main" id="{140EC978-3E70-44BE-81BE-9499EDEE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56125"/>
            <a:ext cx="548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三　小结　思考题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2" name="Object 1024">
            <a:extLst>
              <a:ext uri="{FF2B5EF4-FFF2-40B4-BE49-F238E27FC236}">
                <a16:creationId xmlns:a16="http://schemas.microsoft.com/office/drawing/2014/main" id="{94BAB2F1-B488-4AB5-885A-8CDED4B75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1752600"/>
          <a:ext cx="3835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3" imgW="3835400" imgH="571500" progId="Equation.3">
                  <p:embed/>
                </p:oleObj>
              </mc:Choice>
              <mc:Fallback>
                <p:oleObj name="公式" r:id="rId3" imgW="3835400" imgH="5715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752600"/>
                        <a:ext cx="3835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" name="Object 1025">
            <a:extLst>
              <a:ext uri="{FF2B5EF4-FFF2-40B4-BE49-F238E27FC236}">
                <a16:creationId xmlns:a16="http://schemas.microsoft.com/office/drawing/2014/main" id="{1ECBD13B-15A7-4E98-B8B7-14D41D0E0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722438"/>
          <a:ext cx="3289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5" imgW="3289300" imgH="635000" progId="Equation.3">
                  <p:embed/>
                </p:oleObj>
              </mc:Choice>
              <mc:Fallback>
                <p:oleObj name="公式" r:id="rId5" imgW="3289300" imgH="6350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722438"/>
                        <a:ext cx="32893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>
            <a:extLst>
              <a:ext uri="{FF2B5EF4-FFF2-40B4-BE49-F238E27FC236}">
                <a16:creationId xmlns:a16="http://schemas.microsoft.com/office/drawing/2014/main" id="{CA19CD23-E6B1-4622-BE6F-499763A2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67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79874" name="Object 1026">
            <a:extLst>
              <a:ext uri="{FF2B5EF4-FFF2-40B4-BE49-F238E27FC236}">
                <a16:creationId xmlns:a16="http://schemas.microsoft.com/office/drawing/2014/main" id="{B2E558E7-0CAC-45FB-8DA3-DBCE781E9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463800"/>
          <a:ext cx="383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7" imgW="3835400" imgH="736600" progId="Equation.3">
                  <p:embed/>
                </p:oleObj>
              </mc:Choice>
              <mc:Fallback>
                <p:oleObj name="公式" r:id="rId7" imgW="3835400" imgH="736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63800"/>
                        <a:ext cx="3835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1027">
            <a:extLst>
              <a:ext uri="{FF2B5EF4-FFF2-40B4-BE49-F238E27FC236}">
                <a16:creationId xmlns:a16="http://schemas.microsoft.com/office/drawing/2014/main" id="{FE6A4226-CBAD-4694-AF6A-9AB83EF0E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352800"/>
          <a:ext cx="403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9" imgW="4038600" imgH="736600" progId="Equation.3">
                  <p:embed/>
                </p:oleObj>
              </mc:Choice>
              <mc:Fallback>
                <p:oleObj name="公式" r:id="rId9" imgW="4038600" imgH="736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4038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1028">
            <a:extLst>
              <a:ext uri="{FF2B5EF4-FFF2-40B4-BE49-F238E27FC236}">
                <a16:creationId xmlns:a16="http://schemas.microsoft.com/office/drawing/2014/main" id="{200CB44A-8614-413C-A14A-2B7E7D4F5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4350" y="3622675"/>
          <a:ext cx="2324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11" imgW="2323092" imgH="406224" progId="Equation.3">
                  <p:embed/>
                </p:oleObj>
              </mc:Choice>
              <mc:Fallback>
                <p:oleObj name="公式" r:id="rId11" imgW="2323092" imgH="406224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3622675"/>
                        <a:ext cx="2324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77220AE8-A10A-4CFB-AF47-4F84B22A849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357688"/>
            <a:ext cx="2590800" cy="519112"/>
            <a:chOff x="1104" y="2784"/>
            <a:chExt cx="1632" cy="327"/>
          </a:xfrm>
        </p:grpSpPr>
        <p:graphicFrame>
          <p:nvGraphicFramePr>
            <p:cNvPr id="13323" name="Object 1029">
              <a:extLst>
                <a:ext uri="{FF2B5EF4-FFF2-40B4-BE49-F238E27FC236}">
                  <a16:creationId xmlns:a16="http://schemas.microsoft.com/office/drawing/2014/main" id="{56369D47-D164-4578-968C-555DAA548E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880"/>
            <a:ext cx="16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0" name="公式" r:id="rId13" imgW="266469" imgH="241091" progId="Equation.3">
                    <p:embed/>
                  </p:oleObj>
                </mc:Choice>
                <mc:Fallback>
                  <p:oleObj name="公式" r:id="rId13" imgW="266469" imgH="241091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80"/>
                          <a:ext cx="16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11">
              <a:extLst>
                <a:ext uri="{FF2B5EF4-FFF2-40B4-BE49-F238E27FC236}">
                  <a16:creationId xmlns:a16="http://schemas.microsoft.com/office/drawing/2014/main" id="{E91F60E0-0C8B-4FE7-985B-3B6689F7C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84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等式成立</a:t>
              </a:r>
              <a:r>
                <a:rPr lang="en-US" altLang="zh-CN" sz="2800"/>
                <a:t>.</a:t>
              </a:r>
            </a:p>
          </p:txBody>
        </p:sp>
      </p:grpSp>
      <p:sp>
        <p:nvSpPr>
          <p:cNvPr id="44044" name="Text Box 12">
            <a:extLst>
              <a:ext uri="{FF2B5EF4-FFF2-40B4-BE49-F238E27FC236}">
                <a16:creationId xmlns:a16="http://schemas.microsoft.com/office/drawing/2014/main" id="{BF8358F4-EB9D-45BF-88F4-1879264FB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10163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（此性质可推广到有限多个函数之和的情况）</a:t>
            </a:r>
          </a:p>
        </p:txBody>
      </p:sp>
      <p:sp>
        <p:nvSpPr>
          <p:cNvPr id="13322" name="Rectangle 13">
            <a:extLst>
              <a:ext uri="{FF2B5EF4-FFF2-40B4-BE49-F238E27FC236}">
                <a16:creationId xmlns:a16="http://schemas.microsoft.com/office/drawing/2014/main" id="{40C8A1C4-00E8-4708-AA9C-8F0A818E1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5257800" cy="11430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latin typeface="黑体" panose="02010609060101010101" pitchFamily="49" charset="-122"/>
              </a:rPr>
              <a:t>不定积分的性质：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  <p:bldP spid="440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4">
            <a:extLst>
              <a:ext uri="{FF2B5EF4-FFF2-40B4-BE49-F238E27FC236}">
                <a16:creationId xmlns:a16="http://schemas.microsoft.com/office/drawing/2014/main" id="{7A58EAE4-A248-4492-AA36-E8F9C2086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20763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3" imgW="2679700" imgH="571500" progId="Equation.3">
                  <p:embed/>
                </p:oleObj>
              </mc:Choice>
              <mc:Fallback>
                <p:oleObj name="公式" r:id="rId3" imgW="2679700" imgH="5715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20763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025">
            <a:extLst>
              <a:ext uri="{FF2B5EF4-FFF2-40B4-BE49-F238E27FC236}">
                <a16:creationId xmlns:a16="http://schemas.microsoft.com/office/drawing/2014/main" id="{7EC182CF-61DE-4CD8-8BD1-C197DB4F6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4600" y="990600"/>
          <a:ext cx="17780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5" imgW="1777229" imgH="634725" progId="Equation.3">
                  <p:embed/>
                </p:oleObj>
              </mc:Choice>
              <mc:Fallback>
                <p:oleObj name="公式" r:id="rId5" imgW="1777229" imgH="634725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990600"/>
                        <a:ext cx="17780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26">
            <a:extLst>
              <a:ext uri="{FF2B5EF4-FFF2-40B4-BE49-F238E27FC236}">
                <a16:creationId xmlns:a16="http://schemas.microsoft.com/office/drawing/2014/main" id="{87099F9A-93E4-40D2-B8CF-66D875BE6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676400"/>
          <a:ext cx="347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文档" r:id="rId7" imgW="3161343" imgH="592752" progId="Word.Document.8">
                  <p:embed/>
                </p:oleObj>
              </mc:Choice>
              <mc:Fallback>
                <p:oleObj name="文档" r:id="rId7" imgW="3161343" imgH="592752" progId="Word.Documen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347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>
            <a:extLst>
              <a:ext uri="{FF2B5EF4-FFF2-40B4-BE49-F238E27FC236}">
                <a16:creationId xmlns:a16="http://schemas.microsoft.com/office/drawing/2014/main" id="{F7D6A34A-0697-4127-927D-012E11A63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/>
              <a:t>   </a:t>
            </a:r>
            <a:r>
              <a:rPr lang="zh-CN" altLang="en-US" sz="2800"/>
              <a:t>求积分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A497CBF8-E84B-40D3-8E1D-EF0FCC07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19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80899" name="Object 1027">
            <a:extLst>
              <a:ext uri="{FF2B5EF4-FFF2-40B4-BE49-F238E27FC236}">
                <a16:creationId xmlns:a16="http://schemas.microsoft.com/office/drawing/2014/main" id="{288EA0E7-586F-42A0-8181-FF0603E5F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2438400"/>
          <a:ext cx="347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9" imgW="3479800" imgH="965200" progId="Equation.3">
                  <p:embed/>
                </p:oleObj>
              </mc:Choice>
              <mc:Fallback>
                <p:oleObj name="公式" r:id="rId9" imgW="3479800" imgH="965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438400"/>
                        <a:ext cx="3479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1028">
            <a:extLst>
              <a:ext uri="{FF2B5EF4-FFF2-40B4-BE49-F238E27FC236}">
                <a16:creationId xmlns:a16="http://schemas.microsoft.com/office/drawing/2014/main" id="{41DCA727-8A3F-462A-8D82-BC27E9C3F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352800"/>
          <a:ext cx="3403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11" imgW="3403600" imgH="939800" progId="Equation.3">
                  <p:embed/>
                </p:oleObj>
              </mc:Choice>
              <mc:Fallback>
                <p:oleObj name="公式" r:id="rId11" imgW="3403600" imgH="93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3403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9">
            <a:extLst>
              <a:ext uri="{FF2B5EF4-FFF2-40B4-BE49-F238E27FC236}">
                <a16:creationId xmlns:a16="http://schemas.microsoft.com/office/drawing/2014/main" id="{5C7F9137-CBA8-48AD-9531-8F62B07B4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4343400"/>
          <a:ext cx="445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13" imgW="4457700" imgH="939800" progId="Equation.3">
                  <p:embed/>
                </p:oleObj>
              </mc:Choice>
              <mc:Fallback>
                <p:oleObj name="公式" r:id="rId13" imgW="4457700" imgH="939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343400"/>
                        <a:ext cx="445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1030">
            <a:extLst>
              <a:ext uri="{FF2B5EF4-FFF2-40B4-BE49-F238E27FC236}">
                <a16:creationId xmlns:a16="http://schemas.microsoft.com/office/drawing/2014/main" id="{E9A495B6-CCF8-41F4-9064-1A27C9D48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5486400"/>
          <a:ext cx="1892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15" imgW="1892300" imgH="330200" progId="Equation.3">
                  <p:embed/>
                </p:oleObj>
              </mc:Choice>
              <mc:Fallback>
                <p:oleObj name="公式" r:id="rId15" imgW="1892300" imgH="330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5486400"/>
                        <a:ext cx="1892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1031">
            <a:extLst>
              <a:ext uri="{FF2B5EF4-FFF2-40B4-BE49-F238E27FC236}">
                <a16:creationId xmlns:a16="http://schemas.microsoft.com/office/drawing/2014/main" id="{633A781B-32C9-47D6-B3E5-2B67BD040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0" y="5492750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17" imgW="1816100" imgH="330200" progId="Equation.3">
                  <p:embed/>
                </p:oleObj>
              </mc:Choice>
              <mc:Fallback>
                <p:oleObj name="公式" r:id="rId17" imgW="1816100" imgH="330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5492750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1032">
            <a:extLst>
              <a:ext uri="{FF2B5EF4-FFF2-40B4-BE49-F238E27FC236}">
                <a16:creationId xmlns:a16="http://schemas.microsoft.com/office/drawing/2014/main" id="{C607B2B8-683F-49DD-9AAF-831A65E49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0" y="5486400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19" imgW="599911" imgH="320607" progId="Equation.3">
                  <p:embed/>
                </p:oleObj>
              </mc:Choice>
              <mc:Fallback>
                <p:oleObj name="公式" r:id="rId19" imgW="599911" imgH="320607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5486400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5F57E04F-36B6-4EFF-A68B-AC83D83D6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19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800"/>
              <a:t>   </a:t>
            </a:r>
            <a:r>
              <a:rPr lang="zh-CN" altLang="en-US" sz="2800"/>
              <a:t>求积分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C37EFEC7-857F-4F6E-A85B-E964A363B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4415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15364" name="Object 1024">
            <a:extLst>
              <a:ext uri="{FF2B5EF4-FFF2-40B4-BE49-F238E27FC236}">
                <a16:creationId xmlns:a16="http://schemas.microsoft.com/office/drawing/2014/main" id="{3793C450-EB71-4A74-8A0B-AF845EDDA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8650" y="947738"/>
          <a:ext cx="220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公式" r:id="rId3" imgW="2209800" imgH="1054100" progId="Equation.3">
                  <p:embed/>
                </p:oleObj>
              </mc:Choice>
              <mc:Fallback>
                <p:oleObj name="公式" r:id="rId3" imgW="2209800" imgH="10541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947738"/>
                        <a:ext cx="2209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" name="Object 1025">
            <a:extLst>
              <a:ext uri="{FF2B5EF4-FFF2-40B4-BE49-F238E27FC236}">
                <a16:creationId xmlns:a16="http://schemas.microsoft.com/office/drawing/2014/main" id="{986B1A92-C414-47D8-ACCE-688730749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198688"/>
          <a:ext cx="21463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公式" r:id="rId5" imgW="2146300" imgH="1003300" progId="Equation.3">
                  <p:embed/>
                </p:oleObj>
              </mc:Choice>
              <mc:Fallback>
                <p:oleObj name="公式" r:id="rId5" imgW="2146300" imgH="10033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98688"/>
                        <a:ext cx="21463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" name="Object 1026">
            <a:extLst>
              <a:ext uri="{FF2B5EF4-FFF2-40B4-BE49-F238E27FC236}">
                <a16:creationId xmlns:a16="http://schemas.microsoft.com/office/drawing/2014/main" id="{CE1AB81B-2AAC-4878-A241-2A4A0A20D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198688"/>
          <a:ext cx="27178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7" imgW="2717800" imgH="1003300" progId="Equation.3">
                  <p:embed/>
                </p:oleObj>
              </mc:Choice>
              <mc:Fallback>
                <p:oleObj name="公式" r:id="rId7" imgW="2717800" imgH="10033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98688"/>
                        <a:ext cx="27178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1027">
            <a:extLst>
              <a:ext uri="{FF2B5EF4-FFF2-40B4-BE49-F238E27FC236}">
                <a16:creationId xmlns:a16="http://schemas.microsoft.com/office/drawing/2014/main" id="{83C118C3-C442-40E0-BDF8-64FC21ECC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3454400"/>
          <a:ext cx="285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公式" r:id="rId9" imgW="2857500" imgH="965200" progId="Equation.3">
                  <p:embed/>
                </p:oleObj>
              </mc:Choice>
              <mc:Fallback>
                <p:oleObj name="公式" r:id="rId9" imgW="2857500" imgH="965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454400"/>
                        <a:ext cx="2857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1028">
            <a:extLst>
              <a:ext uri="{FF2B5EF4-FFF2-40B4-BE49-F238E27FC236}">
                <a16:creationId xmlns:a16="http://schemas.microsoft.com/office/drawing/2014/main" id="{2A80CFF1-FE9E-4E72-A906-0B673A63C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492500"/>
          <a:ext cx="312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11" imgW="3124200" imgH="889000" progId="Equation.3">
                  <p:embed/>
                </p:oleObj>
              </mc:Choice>
              <mc:Fallback>
                <p:oleObj name="公式" r:id="rId11" imgW="3124200" imgH="889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3492500"/>
                        <a:ext cx="312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1029">
            <a:extLst>
              <a:ext uri="{FF2B5EF4-FFF2-40B4-BE49-F238E27FC236}">
                <a16:creationId xmlns:a16="http://schemas.microsoft.com/office/drawing/2014/main" id="{EC1A4186-FB41-4B60-8D9F-48269EA26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830763"/>
          <a:ext cx="36369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13" imgW="1473200" imgH="203200" progId="Equation.3">
                  <p:embed/>
                </p:oleObj>
              </mc:Choice>
              <mc:Fallback>
                <p:oleObj name="公式" r:id="rId13" imgW="1473200" imgH="203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30763"/>
                        <a:ext cx="36369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C490A20E-DD16-42DE-A2E0-EF0DD68F1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800"/>
              <a:t>   </a:t>
            </a:r>
            <a:r>
              <a:rPr lang="zh-CN" altLang="en-US" sz="2800"/>
              <a:t>求积分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A116F12D-E600-4CD4-81FE-2C1B32EB1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16388" name="Object 1024">
            <a:extLst>
              <a:ext uri="{FF2B5EF4-FFF2-40B4-BE49-F238E27FC236}">
                <a16:creationId xmlns:a16="http://schemas.microsoft.com/office/drawing/2014/main" id="{9A621135-6355-4A77-BCD0-50FCCD23B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844550"/>
          <a:ext cx="17970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710891" imgH="418918" progId="Equation.DSMT4">
                  <p:embed/>
                </p:oleObj>
              </mc:Choice>
              <mc:Fallback>
                <p:oleObj name="Equation" r:id="rId3" imgW="710891" imgH="418918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844550"/>
                        <a:ext cx="17970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" name="Object 1025">
            <a:extLst>
              <a:ext uri="{FF2B5EF4-FFF2-40B4-BE49-F238E27FC236}">
                <a16:creationId xmlns:a16="http://schemas.microsoft.com/office/drawing/2014/main" id="{35F8CA01-3189-431F-920D-D5A94AC27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033588"/>
          <a:ext cx="17526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5" imgW="672808" imgH="418918" progId="Equation.DSMT4">
                  <p:embed/>
                </p:oleObj>
              </mc:Choice>
              <mc:Fallback>
                <p:oleObj name="Equation" r:id="rId5" imgW="672808" imgH="418918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33588"/>
                        <a:ext cx="17526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" name="Object 1026">
            <a:extLst>
              <a:ext uri="{FF2B5EF4-FFF2-40B4-BE49-F238E27FC236}">
                <a16:creationId xmlns:a16="http://schemas.microsoft.com/office/drawing/2014/main" id="{0EC29569-6A66-4D46-A1E7-877DEBF85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057400"/>
          <a:ext cx="2819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7" imgW="1108180" imgH="409778" progId="Equation.DSMT4">
                  <p:embed/>
                </p:oleObj>
              </mc:Choice>
              <mc:Fallback>
                <p:oleObj name="Equation" r:id="rId7" imgW="1108180" imgH="409778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57400"/>
                        <a:ext cx="2819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1027">
            <a:extLst>
              <a:ext uri="{FF2B5EF4-FFF2-40B4-BE49-F238E27FC236}">
                <a16:creationId xmlns:a16="http://schemas.microsoft.com/office/drawing/2014/main" id="{595F4306-8A7D-4D8A-8DCD-F5F6D513F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0" y="3352800"/>
          <a:ext cx="4400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9" imgW="1663700" imgH="393700" progId="Equation.DSMT4">
                  <p:embed/>
                </p:oleObj>
              </mc:Choice>
              <mc:Fallback>
                <p:oleObj name="Equation" r:id="rId9" imgW="1663700" imgH="3937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352800"/>
                        <a:ext cx="44005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1028">
            <a:extLst>
              <a:ext uri="{FF2B5EF4-FFF2-40B4-BE49-F238E27FC236}">
                <a16:creationId xmlns:a16="http://schemas.microsoft.com/office/drawing/2014/main" id="{3AE39A5B-7772-43CE-AB04-141AFF79F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4495800"/>
          <a:ext cx="44450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11" imgW="1651000" imgH="393700" progId="Equation.DSMT4">
                  <p:embed/>
                </p:oleObj>
              </mc:Choice>
              <mc:Fallback>
                <p:oleObj name="Equation" r:id="rId11" imgW="1651000" imgH="3937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495800"/>
                        <a:ext cx="44450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485EE28F-CDAF-4186-B43C-2EC17CD5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800"/>
              <a:t>   </a:t>
            </a:r>
            <a:r>
              <a:rPr lang="zh-CN" altLang="en-US" sz="2800"/>
              <a:t>求积分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9B394813-0614-438A-83F1-0DDC9E1E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76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7412" name="Object 0">
            <a:extLst>
              <a:ext uri="{FF2B5EF4-FFF2-40B4-BE49-F238E27FC236}">
                <a16:creationId xmlns:a16="http://schemas.microsoft.com/office/drawing/2014/main" id="{874ED228-72F1-4253-8F1A-248B4E5B5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863600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3" imgW="2235200" imgH="889000" progId="Equation.3">
                  <p:embed/>
                </p:oleObj>
              </mc:Choice>
              <mc:Fallback>
                <p:oleObj name="公式" r:id="rId3" imgW="2235200" imgH="889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863600"/>
                        <a:ext cx="223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9" name="Object 1">
            <a:extLst>
              <a:ext uri="{FF2B5EF4-FFF2-40B4-BE49-F238E27FC236}">
                <a16:creationId xmlns:a16="http://schemas.microsoft.com/office/drawing/2014/main" id="{0D0F4440-38BE-4B4A-951C-A416DA501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7050" y="21590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5" imgW="2184400" imgH="889000" progId="Equation.3">
                  <p:embed/>
                </p:oleObj>
              </mc:Choice>
              <mc:Fallback>
                <p:oleObj name="公式" r:id="rId5" imgW="2184400" imgH="889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159000"/>
                        <a:ext cx="218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>
            <a:extLst>
              <a:ext uri="{FF2B5EF4-FFF2-40B4-BE49-F238E27FC236}">
                <a16:creationId xmlns:a16="http://schemas.microsoft.com/office/drawing/2014/main" id="{D17F49C6-AA2A-4C98-8B5A-155F2ECC0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133600"/>
          <a:ext cx="23622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964781" imgH="406224" progId="Equation.DSMT4">
                  <p:embed/>
                </p:oleObj>
              </mc:Choice>
              <mc:Fallback>
                <p:oleObj name="Equation" r:id="rId7" imgW="964781" imgH="4062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3600"/>
                        <a:ext cx="23622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E5E17CAC-BED4-482A-9E8C-75BFD57B3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1300" y="3302000"/>
          <a:ext cx="212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9" imgW="2120900" imgH="889000" progId="Equation.3">
                  <p:embed/>
                </p:oleObj>
              </mc:Choice>
              <mc:Fallback>
                <p:oleObj name="公式" r:id="rId9" imgW="21209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302000"/>
                        <a:ext cx="2120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>
            <a:extLst>
              <a:ext uri="{FF2B5EF4-FFF2-40B4-BE49-F238E27FC236}">
                <a16:creationId xmlns:a16="http://schemas.microsoft.com/office/drawing/2014/main" id="{5008BA2C-004A-4044-9ABE-81D27331F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275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说明：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D7B9F43D-0D91-49AD-B635-2FB028AE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95800"/>
            <a:ext cx="579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以上几例中的被积函数都需要进行恒等变形，才能使用基本积分表</a:t>
            </a:r>
            <a:r>
              <a:rPr lang="en-US" altLang="zh-CN" sz="2800"/>
              <a:t>.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9B297573-9DC5-42C4-84BA-6E6866D3E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51200"/>
          <a:ext cx="228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11" imgW="914003" imgH="406224" progId="Equation.DSMT4">
                  <p:embed/>
                </p:oleObj>
              </mc:Choice>
              <mc:Fallback>
                <p:oleObj name="Equation" r:id="rId11" imgW="914003" imgH="4062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51200"/>
                        <a:ext cx="2286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7" grpId="0" autoUpdateAnimBg="0"/>
      <p:bldP spid="481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2">
            <a:extLst>
              <a:ext uri="{FF2B5EF4-FFF2-40B4-BE49-F238E27FC236}">
                <a16:creationId xmlns:a16="http://schemas.microsoft.com/office/drawing/2014/main" id="{9DC19FCE-631C-4B6D-A31E-D430FDEE7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2224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在一般情况下：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9BDC83D7-BEEE-437F-9519-48C9B8DA92D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897188"/>
            <a:ext cx="6572250" cy="633412"/>
            <a:chOff x="528" y="1089"/>
            <a:chExt cx="4140" cy="399"/>
          </a:xfrm>
        </p:grpSpPr>
        <p:sp>
          <p:nvSpPr>
            <p:cNvPr id="18446" name="Text Box 4">
              <a:extLst>
                <a:ext uri="{FF2B5EF4-FFF2-40B4-BE49-F238E27FC236}">
                  <a16:creationId xmlns:a16="http://schemas.microsoft.com/office/drawing/2014/main" id="{F0C00A0A-CD1F-47CD-9CED-D561094E9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10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设</a:t>
              </a:r>
            </a:p>
          </p:txBody>
        </p:sp>
        <p:graphicFrame>
          <p:nvGraphicFramePr>
            <p:cNvPr id="18447" name="Object 5">
              <a:extLst>
                <a:ext uri="{FF2B5EF4-FFF2-40B4-BE49-F238E27FC236}">
                  <a16:creationId xmlns:a16="http://schemas.microsoft.com/office/drawing/2014/main" id="{00F63FEE-F550-4350-9225-D65D491636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6" y="1152"/>
            <a:ext cx="136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0" name="公式" r:id="rId3" imgW="2171700" imgH="431800" progId="Equation.3">
                    <p:embed/>
                  </p:oleObj>
                </mc:Choice>
                <mc:Fallback>
                  <p:oleObj name="公式" r:id="rId3" imgW="21717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1152"/>
                          <a:ext cx="136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Text Box 7">
              <a:extLst>
                <a:ext uri="{FF2B5EF4-FFF2-40B4-BE49-F238E27FC236}">
                  <a16:creationId xmlns:a16="http://schemas.microsoft.com/office/drawing/2014/main" id="{8CBC651F-9DC6-4587-99DC-ABDDF4A1A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2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则</a:t>
              </a:r>
            </a:p>
          </p:txBody>
        </p:sp>
        <p:graphicFrame>
          <p:nvGraphicFramePr>
            <p:cNvPr id="18449" name="Object 8">
              <a:extLst>
                <a:ext uri="{FF2B5EF4-FFF2-40B4-BE49-F238E27FC236}">
                  <a16:creationId xmlns:a16="http://schemas.microsoft.com/office/drawing/2014/main" id="{CA7AF30C-2B38-40F6-8C49-5768EFDB0B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6" y="1089"/>
            <a:ext cx="211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" name="公式" r:id="rId5" imgW="3352800" imgH="635000" progId="Equation.3">
                    <p:embed/>
                  </p:oleObj>
                </mc:Choice>
                <mc:Fallback>
                  <p:oleObj name="公式" r:id="rId5" imgW="3352800" imgH="635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1089"/>
                          <a:ext cx="211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888CE174-6014-409E-AF03-B769F6D0A57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81400"/>
            <a:ext cx="4095750" cy="531813"/>
            <a:chOff x="672" y="1536"/>
            <a:chExt cx="2580" cy="335"/>
          </a:xfrm>
        </p:grpSpPr>
        <p:sp>
          <p:nvSpPr>
            <p:cNvPr id="18443" name="Text Box 10">
              <a:extLst>
                <a:ext uri="{FF2B5EF4-FFF2-40B4-BE49-F238E27FC236}">
                  <a16:creationId xmlns:a16="http://schemas.microsoft.com/office/drawing/2014/main" id="{E69F0020-6F8E-40F4-8590-10BB773D6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536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如果</a:t>
              </a:r>
            </a:p>
          </p:txBody>
        </p:sp>
        <p:graphicFrame>
          <p:nvGraphicFramePr>
            <p:cNvPr id="18444" name="Object 11">
              <a:extLst>
                <a:ext uri="{FF2B5EF4-FFF2-40B4-BE49-F238E27FC236}">
                  <a16:creationId xmlns:a16="http://schemas.microsoft.com/office/drawing/2014/main" id="{69DD4E99-A1A6-4876-B592-BD0AB319CB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604"/>
            <a:ext cx="8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公式" r:id="rId7" imgW="1396394" imgH="406224" progId="Equation.3">
                    <p:embed/>
                  </p:oleObj>
                </mc:Choice>
                <mc:Fallback>
                  <p:oleObj name="公式" r:id="rId7" imgW="1396394" imgH="4062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04"/>
                          <a:ext cx="8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12">
              <a:extLst>
                <a:ext uri="{FF2B5EF4-FFF2-40B4-BE49-F238E27FC236}">
                  <a16:creationId xmlns:a16="http://schemas.microsoft.com/office/drawing/2014/main" id="{79F29461-01AF-48FE-96E9-3D9EF16C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5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（可微）</a:t>
              </a:r>
            </a:p>
          </p:txBody>
        </p:sp>
      </p:grpSp>
      <p:graphicFrame>
        <p:nvGraphicFramePr>
          <p:cNvPr id="51213" name="Object 13">
            <a:extLst>
              <a:ext uri="{FF2B5EF4-FFF2-40B4-BE49-F238E27FC236}">
                <a16:creationId xmlns:a16="http://schemas.microsoft.com/office/drawing/2014/main" id="{11E40994-423C-4DD9-960A-8F720A542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343400"/>
          <a:ext cx="499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9" imgW="4991100" imgH="431800" progId="Equation.3">
                  <p:embed/>
                </p:oleObj>
              </mc:Choice>
              <mc:Fallback>
                <p:oleObj name="公式" r:id="rId9" imgW="49911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343400"/>
                        <a:ext cx="499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>
            <a:extLst>
              <a:ext uri="{FF2B5EF4-FFF2-40B4-BE49-F238E27FC236}">
                <a16:creationId xmlns:a16="http://schemas.microsoft.com/office/drawing/2014/main" id="{B1E548B9-B938-414A-AF1D-3DD1753C0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4953000"/>
          <a:ext cx="56784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公式" r:id="rId11" imgW="5676900" imgH="571500" progId="Equation.3">
                  <p:embed/>
                </p:oleObj>
              </mc:Choice>
              <mc:Fallback>
                <p:oleObj name="公式" r:id="rId11" imgW="5676900" imgH="571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953000"/>
                        <a:ext cx="56784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>
            <a:extLst>
              <a:ext uri="{FF2B5EF4-FFF2-40B4-BE49-F238E27FC236}">
                <a16:creationId xmlns:a16="http://schemas.microsoft.com/office/drawing/2014/main" id="{33F3C4B0-649C-4866-BF30-27F0A8F08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5675313"/>
          <a:ext cx="2743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13" imgW="2743200" imgH="571500" progId="Equation.3">
                  <p:embed/>
                </p:oleObj>
              </mc:Choice>
              <mc:Fallback>
                <p:oleObj name="公式" r:id="rId13" imgW="2743200" imgH="571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675313"/>
                        <a:ext cx="2743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>
            <a:extLst>
              <a:ext uri="{FF2B5EF4-FFF2-40B4-BE49-F238E27FC236}">
                <a16:creationId xmlns:a16="http://schemas.microsoft.com/office/drawing/2014/main" id="{36862D2A-9E51-4BC4-AF70-1AC04926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6388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由此可得换元法定理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4B8E73C-DECA-456F-9D08-CDEEAF1E7C22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609600"/>
            <a:ext cx="7543800" cy="1143000"/>
          </a:xfrm>
          <a:prstGeom prst="rect">
            <a:avLst/>
          </a:prstGeo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二、求不定积分的方法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F211AA6-3455-484A-B769-B609A847B58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47800"/>
            <a:ext cx="5715000" cy="1143000"/>
          </a:xfrm>
          <a:prstGeom prst="rect">
            <a:avLst/>
          </a:prstGeo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tx2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3600" b="1">
                <a:solidFill>
                  <a:schemeClr val="tx2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）第一类换元法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  <p:bldP spid="51216" grpId="0" autoUpdateAnimBg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7C4A78F2-2BE2-4014-B47F-8249A9C0B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787400"/>
          <a:ext cx="37687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Document" r:id="rId3" imgW="3784242" imgH="662064" progId="Word.Document.8">
                  <p:embed/>
                </p:oleObj>
              </mc:Choice>
              <mc:Fallback>
                <p:oleObj name="Document" r:id="rId3" imgW="3784242" imgH="66206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87400"/>
                        <a:ext cx="37687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F6D36090-3F51-4356-A3C4-CEAD92A0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171700"/>
          <a:ext cx="307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5" imgW="3063745" imgH="562178" progId="Equation.3">
                  <p:embed/>
                </p:oleObj>
              </mc:Choice>
              <mc:Fallback>
                <p:oleObj name="公式" r:id="rId5" imgW="3063745" imgH="56217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71700"/>
                        <a:ext cx="307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72581957-781F-4D84-A334-3B595DCE3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171700"/>
          <a:ext cx="2438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7" imgW="2428711" imgH="562178" progId="Equation.3">
                  <p:embed/>
                </p:oleObj>
              </mc:Choice>
              <mc:Fallback>
                <p:oleObj name="公式" r:id="rId7" imgW="2428711" imgH="56217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171700"/>
                        <a:ext cx="2438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>
            <a:extLst>
              <a:ext uri="{FF2B5EF4-FFF2-40B4-BE49-F238E27FC236}">
                <a16:creationId xmlns:a16="http://schemas.microsoft.com/office/drawing/2014/main" id="{84D3477F-FBE7-4259-8CEB-57709CDCE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956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第一类换元公式</a:t>
            </a: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凑微分法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/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B8E527A0-84D5-4AA3-8720-A5DF931F4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6718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8D6C0962-CF46-4BD8-9D24-75FBA55A1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6718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使用此公式的关键在于将</a:t>
            </a:r>
          </a:p>
        </p:txBody>
      </p:sp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CF827E9C-DA6F-4067-8716-38B1BB5E6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443413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9" imgW="1384300" imgH="571500" progId="Equation.3">
                  <p:embed/>
                </p:oleObj>
              </mc:Choice>
              <mc:Fallback>
                <p:oleObj name="公式" r:id="rId9" imgW="13843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43413"/>
                        <a:ext cx="138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>
            <a:extLst>
              <a:ext uri="{FF2B5EF4-FFF2-40B4-BE49-F238E27FC236}">
                <a16:creationId xmlns:a16="http://schemas.microsoft.com/office/drawing/2014/main" id="{C89F8FCE-FD50-4BFC-BE76-BEB52510A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497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化为</a:t>
            </a:r>
          </a:p>
        </p:txBody>
      </p:sp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31C47F37-200D-4988-83BA-089F2EE89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4395788"/>
          <a:ext cx="2844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11" imgW="2844800" imgH="635000" progId="Equation.3">
                  <p:embed/>
                </p:oleObj>
              </mc:Choice>
              <mc:Fallback>
                <p:oleObj name="公式" r:id="rId11" imgW="2844800" imgH="63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395788"/>
                        <a:ext cx="2844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>
            <a:extLst>
              <a:ext uri="{FF2B5EF4-FFF2-40B4-BE49-F238E27FC236}">
                <a16:creationId xmlns:a16="http://schemas.microsoft.com/office/drawing/2014/main" id="{853A94CF-86CB-4B49-9AE3-62819F513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578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</a:rPr>
              <a:t>观察重点不同，所得结论不同</a:t>
            </a:r>
            <a:r>
              <a:rPr lang="en-US" altLang="zh-CN" sz="2800">
                <a:solidFill>
                  <a:srgbClr val="0033CC"/>
                </a:solidFill>
              </a:rPr>
              <a:t>.</a:t>
            </a:r>
          </a:p>
        </p:txBody>
      </p:sp>
      <p:graphicFrame>
        <p:nvGraphicFramePr>
          <p:cNvPr id="19468" name="Object 13">
            <a:extLst>
              <a:ext uri="{FF2B5EF4-FFF2-40B4-BE49-F238E27FC236}">
                <a16:creationId xmlns:a16="http://schemas.microsoft.com/office/drawing/2014/main" id="{8A21174D-50DC-430F-BC62-A0901108B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2563" y="787400"/>
          <a:ext cx="3022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文档" r:id="rId13" imgW="3009709" imgH="601942" progId="Word.Document.8">
                  <p:embed/>
                </p:oleObj>
              </mc:Choice>
              <mc:Fallback>
                <p:oleObj name="文档" r:id="rId13" imgW="3009709" imgH="601942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787400"/>
                        <a:ext cx="3022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4">
            <a:extLst>
              <a:ext uri="{FF2B5EF4-FFF2-40B4-BE49-F238E27FC236}">
                <a16:creationId xmlns:a16="http://schemas.microsoft.com/office/drawing/2014/main" id="{F7200CF1-7FB3-4951-90D2-7B84BCC7C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68438"/>
          <a:ext cx="2940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文档" r:id="rId15" imgW="3023493" imgH="615727" progId="Word.Document.8">
                  <p:embed/>
                </p:oleObj>
              </mc:Choice>
              <mc:Fallback>
                <p:oleObj name="文档" r:id="rId15" imgW="3023493" imgH="615727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68438"/>
                        <a:ext cx="29400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5">
            <a:extLst>
              <a:ext uri="{FF2B5EF4-FFF2-40B4-BE49-F238E27FC236}">
                <a16:creationId xmlns:a16="http://schemas.microsoft.com/office/drawing/2014/main" id="{A3165D7A-3ECF-4998-85A1-640EF470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804863"/>
            <a:ext cx="164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utoUpdateAnimBg="0"/>
      <p:bldP spid="52231" grpId="0" autoUpdateAnimBg="0"/>
      <p:bldP spid="52232" grpId="0" autoUpdateAnimBg="0"/>
      <p:bldP spid="52234" grpId="0" autoUpdateAnimBg="0"/>
      <p:bldP spid="522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D5188996-7895-4720-859C-8A46863E5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2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800"/>
              <a:t>   </a:t>
            </a:r>
            <a:r>
              <a:rPr lang="zh-CN" altLang="en-US" sz="2800"/>
              <a:t>求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ABC1686F-913D-4E22-B2B2-E93DB1DC2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685800"/>
          <a:ext cx="1676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3" imgW="1675673" imgH="634725" progId="Equation.3">
                  <p:embed/>
                </p:oleObj>
              </mc:Choice>
              <mc:Fallback>
                <p:oleObj name="公式" r:id="rId3" imgW="1675673" imgH="6347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685800"/>
                        <a:ext cx="1676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>
            <a:extLst>
              <a:ext uri="{FF2B5EF4-FFF2-40B4-BE49-F238E27FC236}">
                <a16:creationId xmlns:a16="http://schemas.microsoft.com/office/drawing/2014/main" id="{A3553BB1-E1B8-4110-B90D-551EA9CA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r>
              <a:rPr lang="zh-CN" altLang="en-US" sz="2800"/>
              <a:t>（一）</a:t>
            </a:r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F3B7ABF4-4C33-4FCC-A1A1-49FA9A83A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562100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5" imgW="1562100" imgH="571500" progId="Equation.3">
                  <p:embed/>
                </p:oleObj>
              </mc:Choice>
              <mc:Fallback>
                <p:oleObj name="公式" r:id="rId5" imgW="15621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62100"/>
                        <a:ext cx="1562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397D130D-482D-404E-B93D-5253D28A9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13716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7" imgW="2667000" imgH="889000" progId="Equation.3">
                  <p:embed/>
                </p:oleObj>
              </mc:Choice>
              <mc:Fallback>
                <p:oleObj name="公式" r:id="rId7" imgW="26670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137160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FAD8460D-04FB-4338-9CE5-6292891F1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2133600"/>
          <a:ext cx="256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9" imgW="2565400" imgH="889000" progId="Equation.3">
                  <p:embed/>
                </p:oleObj>
              </mc:Choice>
              <mc:Fallback>
                <p:oleObj name="公式" r:id="rId9" imgW="25654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133600"/>
                        <a:ext cx="2565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>
            <a:extLst>
              <a:ext uri="{FF2B5EF4-FFF2-40B4-BE49-F238E27FC236}">
                <a16:creationId xmlns:a16="http://schemas.microsoft.com/office/drawing/2014/main" id="{B5AAFDD2-9366-499E-8270-FD4CE3C47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r>
              <a:rPr lang="zh-CN" altLang="en-US" sz="2800"/>
              <a:t>（二）</a:t>
            </a:r>
          </a:p>
        </p:txBody>
      </p:sp>
      <p:graphicFrame>
        <p:nvGraphicFramePr>
          <p:cNvPr id="53257" name="Object 9">
            <a:extLst>
              <a:ext uri="{FF2B5EF4-FFF2-40B4-BE49-F238E27FC236}">
                <a16:creationId xmlns:a16="http://schemas.microsoft.com/office/drawing/2014/main" id="{85D9F743-05DE-4BB1-9365-479B75173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086100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公式" r:id="rId11" imgW="1562100" imgH="571500" progId="Equation.3">
                  <p:embed/>
                </p:oleObj>
              </mc:Choice>
              <mc:Fallback>
                <p:oleObj name="公式" r:id="rId11" imgW="15621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86100"/>
                        <a:ext cx="1562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C3DF6033-4594-4499-B605-7754A64E3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3086100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公式" r:id="rId12" imgW="2679700" imgH="571500" progId="Equation.3">
                  <p:embed/>
                </p:oleObj>
              </mc:Choice>
              <mc:Fallback>
                <p:oleObj name="公式" r:id="rId12" imgW="2679700" imgH="571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086100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C05A614F-9FE9-4FC3-AB2F-CFCC07176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3810000"/>
          <a:ext cx="270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公式" r:id="rId14" imgW="2705100" imgH="571500" progId="Equation.3">
                  <p:embed/>
                </p:oleObj>
              </mc:Choice>
              <mc:Fallback>
                <p:oleObj name="公式" r:id="rId14" imgW="2705100" imgH="571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810000"/>
                        <a:ext cx="2705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>
            <a:extLst>
              <a:ext uri="{FF2B5EF4-FFF2-40B4-BE49-F238E27FC236}">
                <a16:creationId xmlns:a16="http://schemas.microsoft.com/office/drawing/2014/main" id="{0E50DF91-F0AB-4CCD-AEFA-4BA80232F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810000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公式" r:id="rId16" imgW="2222500" imgH="508000" progId="Equation.3">
                  <p:embed/>
                </p:oleObj>
              </mc:Choice>
              <mc:Fallback>
                <p:oleObj name="公式" r:id="rId16" imgW="2222500" imgH="50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222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Text Box 13">
            <a:extLst>
              <a:ext uri="{FF2B5EF4-FFF2-40B4-BE49-F238E27FC236}">
                <a16:creationId xmlns:a16="http://schemas.microsoft.com/office/drawing/2014/main" id="{61A986F3-5BFF-40EF-9DFF-07675BA46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r>
              <a:rPr lang="zh-CN" altLang="en-US" sz="2800"/>
              <a:t>（三）</a:t>
            </a:r>
          </a:p>
        </p:txBody>
      </p:sp>
      <p:graphicFrame>
        <p:nvGraphicFramePr>
          <p:cNvPr id="53262" name="Object 14">
            <a:extLst>
              <a:ext uri="{FF2B5EF4-FFF2-40B4-BE49-F238E27FC236}">
                <a16:creationId xmlns:a16="http://schemas.microsoft.com/office/drawing/2014/main" id="{8ED7D816-752E-4456-BD2E-15F135662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4450" y="4610100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公式" r:id="rId18" imgW="1562100" imgH="571500" progId="Equation.3">
                  <p:embed/>
                </p:oleObj>
              </mc:Choice>
              <mc:Fallback>
                <p:oleObj name="公式" r:id="rId18" imgW="1562100" imgH="571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610100"/>
                        <a:ext cx="1562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>
            <a:extLst>
              <a:ext uri="{FF2B5EF4-FFF2-40B4-BE49-F238E27FC236}">
                <a16:creationId xmlns:a16="http://schemas.microsoft.com/office/drawing/2014/main" id="{210ED38D-73BE-4669-A08E-01B81F059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610100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公式" r:id="rId19" imgW="2679700" imgH="571500" progId="Equation.3">
                  <p:embed/>
                </p:oleObj>
              </mc:Choice>
              <mc:Fallback>
                <p:oleObj name="公式" r:id="rId19" imgW="2679700" imgH="571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10100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>
            <a:extLst>
              <a:ext uri="{FF2B5EF4-FFF2-40B4-BE49-F238E27FC236}">
                <a16:creationId xmlns:a16="http://schemas.microsoft.com/office/drawing/2014/main" id="{C5E671F2-22DA-499C-BFC0-D6B4974BD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5372100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公式" r:id="rId20" imgW="2997200" imgH="571500" progId="Equation.3">
                  <p:embed/>
                </p:oleObj>
              </mc:Choice>
              <mc:Fallback>
                <p:oleObj name="公式" r:id="rId20" imgW="29972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372100"/>
                        <a:ext cx="299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>
            <a:extLst>
              <a:ext uri="{FF2B5EF4-FFF2-40B4-BE49-F238E27FC236}">
                <a16:creationId xmlns:a16="http://schemas.microsoft.com/office/drawing/2014/main" id="{2CBCC7C4-76E6-4D34-AD52-76513FC6E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0" y="5334000"/>
          <a:ext cx="248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公式" r:id="rId22" imgW="2489200" imgH="508000" progId="Equation.3">
                  <p:embed/>
                </p:oleObj>
              </mc:Choice>
              <mc:Fallback>
                <p:oleObj name="公式" r:id="rId22" imgW="2489200" imgH="508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5334000"/>
                        <a:ext cx="248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6" grpId="0" autoUpdateAnimBg="0"/>
      <p:bldP spid="5326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FB0E66A6-A958-4C7D-8271-E964C0E91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838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800"/>
              <a:t>   </a:t>
            </a:r>
            <a:r>
              <a:rPr lang="zh-CN" altLang="en-US" sz="2800"/>
              <a:t>求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BE290D73-5671-4ED1-BAEF-0F67B145E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609600"/>
          <a:ext cx="172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3" imgW="1727200" imgH="889000" progId="Equation.3">
                  <p:embed/>
                </p:oleObj>
              </mc:Choice>
              <mc:Fallback>
                <p:oleObj name="公式" r:id="rId3" imgW="17272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09600"/>
                        <a:ext cx="172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>
            <a:extLst>
              <a:ext uri="{FF2B5EF4-FFF2-40B4-BE49-F238E27FC236}">
                <a16:creationId xmlns:a16="http://schemas.microsoft.com/office/drawing/2014/main" id="{A6313A58-603D-43A3-BF3C-1DC4A73A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19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3C29545C-286B-441F-9638-30AE483ED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76400"/>
          <a:ext cx="448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公式" r:id="rId5" imgW="4483100" imgH="889000" progId="Equation.3">
                  <p:embed/>
                </p:oleObj>
              </mc:Choice>
              <mc:Fallback>
                <p:oleObj name="公式" r:id="rId5" imgW="44831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448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8097D428-590D-4F95-9ABD-35FE61D69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2844800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公式" r:id="rId7" imgW="1625600" imgH="889000" progId="Equation.3">
                  <p:embed/>
                </p:oleObj>
              </mc:Choice>
              <mc:Fallback>
                <p:oleObj name="公式" r:id="rId7" imgW="16256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844800"/>
                        <a:ext cx="162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C1C76DA4-7006-4FD3-BC59-B8B16244D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2819400"/>
          <a:ext cx="374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9" imgW="3746500" imgH="889000" progId="Equation.3">
                  <p:embed/>
                </p:oleObj>
              </mc:Choice>
              <mc:Fallback>
                <p:oleObj name="公式" r:id="rId9" imgW="37465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819400"/>
                        <a:ext cx="374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EBB3C7AD-0943-4252-BA6F-8FF03D841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4016375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11" imgW="1422400" imgH="889000" progId="Equation.3">
                  <p:embed/>
                </p:oleObj>
              </mc:Choice>
              <mc:Fallback>
                <p:oleObj name="公式" r:id="rId11" imgW="14224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016375"/>
                        <a:ext cx="142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A9C488E7-54DB-4E04-9965-236F2F206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983038"/>
          <a:ext cx="21590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13" imgW="875920" imgH="393529" progId="Equation.3">
                  <p:embed/>
                </p:oleObj>
              </mc:Choice>
              <mc:Fallback>
                <p:oleObj name="公式" r:id="rId13" imgW="875920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83038"/>
                        <a:ext cx="21590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id="{DFB53AC4-0E41-4869-8FDE-5A871853F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933825"/>
          <a:ext cx="3124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15" imgW="1205977" imgH="393529" progId="Equation.3">
                  <p:embed/>
                </p:oleObj>
              </mc:Choice>
              <mc:Fallback>
                <p:oleObj name="公式" r:id="rId15" imgW="120597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933825"/>
                        <a:ext cx="3124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>
            <a:extLst>
              <a:ext uri="{FF2B5EF4-FFF2-40B4-BE49-F238E27FC236}">
                <a16:creationId xmlns:a16="http://schemas.microsoft.com/office/drawing/2014/main" id="{C2BE36E0-CC9A-49FA-B986-25A4CD5CE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5238750"/>
          <a:ext cx="2146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公式" r:id="rId17" imgW="2146300" imgH="571500" progId="Equation.3">
                  <p:embed/>
                </p:oleObj>
              </mc:Choice>
              <mc:Fallback>
                <p:oleObj name="公式" r:id="rId17" imgW="2146300" imgH="571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238750"/>
                        <a:ext cx="2146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>
            <a:extLst>
              <a:ext uri="{FF2B5EF4-FFF2-40B4-BE49-F238E27FC236}">
                <a16:creationId xmlns:a16="http://schemas.microsoft.com/office/drawing/2014/main" id="{F3DC5C24-3E26-468F-853F-5BC6F3E2E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7400" y="5029200"/>
          <a:ext cx="302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公式" r:id="rId19" imgW="3022600" imgH="889000" progId="Equation.3">
                  <p:embed/>
                </p:oleObj>
              </mc:Choice>
              <mc:Fallback>
                <p:oleObj name="公式" r:id="rId19" imgW="3022600" imgH="889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5029200"/>
                        <a:ext cx="302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Text Box 13">
            <a:extLst>
              <a:ext uri="{FF2B5EF4-FFF2-40B4-BE49-F238E27FC236}">
                <a16:creationId xmlns:a16="http://schemas.microsoft.com/office/drawing/2014/main" id="{7CC0709B-B762-408F-BA83-FEC7D3561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5257800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一般地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56DA4C45-AC3E-49D5-8EA9-13F368A01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125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2800"/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94F49C1F-941C-4675-BAD4-EB08BF270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9144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公式" r:id="rId3" imgW="1866900" imgH="889000" progId="Equation.3">
                  <p:embed/>
                </p:oleObj>
              </mc:Choice>
              <mc:Fallback>
                <p:oleObj name="公式" r:id="rId3" imgW="18669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914400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>
            <a:extLst>
              <a:ext uri="{FF2B5EF4-FFF2-40B4-BE49-F238E27FC236}">
                <a16:creationId xmlns:a16="http://schemas.microsoft.com/office/drawing/2014/main" id="{20433CB8-9D85-4A3C-A449-ED8BB430F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098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1B5F5F04-F850-4E5A-8301-825255BA0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292350"/>
          <a:ext cx="176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5" imgW="1765300" imgH="889000" progId="Equation.3">
                  <p:embed/>
                </p:oleObj>
              </mc:Choice>
              <mc:Fallback>
                <p:oleObj name="公式" r:id="rId5" imgW="17653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92350"/>
                        <a:ext cx="176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92910676-08FE-4335-A7C7-EF2CDB00A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298700"/>
          <a:ext cx="2438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7" imgW="2438400" imgH="1435100" progId="Equation.3">
                  <p:embed/>
                </p:oleObj>
              </mc:Choice>
              <mc:Fallback>
                <p:oleObj name="公式" r:id="rId7" imgW="2438400" imgH="1435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98700"/>
                        <a:ext cx="24384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E9157CCE-B92C-4A83-8062-68D0D1005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3886200"/>
          <a:ext cx="3022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公式" r:id="rId9" imgW="3022600" imgH="1524000" progId="Equation.3">
                  <p:embed/>
                </p:oleObj>
              </mc:Choice>
              <mc:Fallback>
                <p:oleObj name="公式" r:id="rId9" imgW="3022600" imgH="152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886200"/>
                        <a:ext cx="3022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7872678A-3E8A-49DE-83FA-B34894F7C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3911600"/>
          <a:ext cx="2679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11" imgW="2679700" imgH="889000" progId="Equation.3">
                  <p:embed/>
                </p:oleObj>
              </mc:Choice>
              <mc:Fallback>
                <p:oleObj name="公式" r:id="rId11" imgW="26797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3911600"/>
                        <a:ext cx="2679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Text Box 11">
            <a:extLst>
              <a:ext uri="{FF2B5EF4-FFF2-40B4-BE49-F238E27FC236}">
                <a16:creationId xmlns:a16="http://schemas.microsoft.com/office/drawing/2014/main" id="{CFBB1E8C-258B-4798-9105-D9A4F48B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定义：</a:t>
            </a:r>
          </a:p>
        </p:txBody>
      </p:sp>
      <p:graphicFrame>
        <p:nvGraphicFramePr>
          <p:cNvPr id="34828" name="Object 12">
            <a:extLst>
              <a:ext uri="{FF2B5EF4-FFF2-40B4-BE49-F238E27FC236}">
                <a16:creationId xmlns:a16="http://schemas.microsoft.com/office/drawing/2014/main" id="{5BD36707-FF56-4318-9F96-D5F841871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76400"/>
          <a:ext cx="23399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文档" r:id="rId3" imgW="2348032" imgH="703031" progId="Word.Document.8">
                  <p:embed/>
                </p:oleObj>
              </mc:Choice>
              <mc:Fallback>
                <p:oleObj name="文档" r:id="rId3" imgW="2348032" imgH="703031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23399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>
            <a:extLst>
              <a:ext uri="{FF2B5EF4-FFF2-40B4-BE49-F238E27FC236}">
                <a16:creationId xmlns:a16="http://schemas.microsoft.com/office/drawing/2014/main" id="{70F6575A-1648-4F4F-B62C-72A4351FB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0" y="1681163"/>
          <a:ext cx="54657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5" imgW="5424973" imgH="780592" progId="Word.Document.8">
                  <p:embed/>
                </p:oleObj>
              </mc:Choice>
              <mc:Fallback>
                <p:oleObj name="Document" r:id="rId5" imgW="5424973" imgH="780592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681163"/>
                        <a:ext cx="54657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2">
            <a:extLst>
              <a:ext uri="{FF2B5EF4-FFF2-40B4-BE49-F238E27FC236}">
                <a16:creationId xmlns:a16="http://schemas.microsoft.com/office/drawing/2014/main" id="{B46FEE1A-D893-48B0-A132-964836140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2362200"/>
          <a:ext cx="7937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7" imgW="8053602" imgH="758989" progId="Word.Document.8">
                  <p:embed/>
                </p:oleObj>
              </mc:Choice>
              <mc:Fallback>
                <p:oleObj name="Document" r:id="rId7" imgW="8053602" imgH="758989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362200"/>
                        <a:ext cx="7937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>
            <a:extLst>
              <a:ext uri="{FF2B5EF4-FFF2-40B4-BE49-F238E27FC236}">
                <a16:creationId xmlns:a16="http://schemas.microsoft.com/office/drawing/2014/main" id="{CC7D5DD2-BECF-45FA-A3E6-9A76DD920D2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2000"/>
            <a:ext cx="7543800" cy="1143000"/>
          </a:xfrm>
          <a:prstGeom prst="rect">
            <a:avLst/>
          </a:prstGeo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一、不定积分的概念和性质</a:t>
            </a:r>
          </a:p>
        </p:txBody>
      </p:sp>
      <p:graphicFrame>
        <p:nvGraphicFramePr>
          <p:cNvPr id="25" name="Object 14">
            <a:extLst>
              <a:ext uri="{FF2B5EF4-FFF2-40B4-BE49-F238E27FC236}">
                <a16:creationId xmlns:a16="http://schemas.microsoft.com/office/drawing/2014/main" id="{3765855E-0EE9-444C-9AC7-B283D7449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6845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9" imgW="6848766" imgH="659974" progId="Word.Document.8">
                  <p:embed/>
                </p:oleObj>
              </mc:Choice>
              <mc:Fallback>
                <p:oleObj name="Document" r:id="rId9" imgW="6848766" imgH="659974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6845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6FCF337-E257-49CC-ACC1-43714F325882}"/>
              </a:ext>
            </a:extLst>
          </p:cNvPr>
          <p:cNvSpPr txBox="1"/>
          <p:nvPr/>
        </p:nvSpPr>
        <p:spPr>
          <a:xfrm>
            <a:off x="609600" y="3048000"/>
            <a:ext cx="10826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j-ea"/>
                <a:ea typeface="+mj-ea"/>
              </a:rPr>
              <a:t>定理</a:t>
            </a:r>
            <a:r>
              <a:rPr lang="en-US" altLang="zh-CN" sz="2800" b="1" dirty="0">
                <a:latin typeface="+mj-ea"/>
                <a:ea typeface="+mj-ea"/>
              </a:rPr>
              <a:t>1</a:t>
            </a:r>
            <a:endParaRPr lang="zh-CN" altLang="en-US" sz="2800" b="1" dirty="0">
              <a:latin typeface="+mj-ea"/>
              <a:ea typeface="+mj-ea"/>
            </a:endParaRP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BCB937CD-3E8B-466F-B50F-563EEA8A45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733800"/>
          <a:ext cx="863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11" imgW="878241" imgH="733425" progId="Word.Document.8">
                  <p:embed/>
                </p:oleObj>
              </mc:Choice>
              <mc:Fallback>
                <p:oleObj name="Document" r:id="rId11" imgW="878241" imgH="73342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863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id="{5215D44B-DB38-4A74-9819-339250A0E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3657600"/>
          <a:ext cx="32797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3" imgW="1384300" imgH="292100" progId="Equation.DSMT4">
                  <p:embed/>
                </p:oleObj>
              </mc:Choice>
              <mc:Fallback>
                <p:oleObj name="Equation" r:id="rId13" imgW="13843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657600"/>
                        <a:ext cx="32797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">
            <a:extLst>
              <a:ext uri="{FF2B5EF4-FFF2-40B4-BE49-F238E27FC236}">
                <a16:creationId xmlns:a16="http://schemas.microsoft.com/office/drawing/2014/main" id="{EE492068-4F67-4763-911B-0EF475880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513263"/>
          <a:ext cx="79311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文档" r:id="rId15" imgW="7944712" imgH="703031" progId="Word.Document.8">
                  <p:embed/>
                </p:oleObj>
              </mc:Choice>
              <mc:Fallback>
                <p:oleObj name="文档" r:id="rId15" imgW="7944712" imgH="7030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13263"/>
                        <a:ext cx="79311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">
            <a:extLst>
              <a:ext uri="{FF2B5EF4-FFF2-40B4-BE49-F238E27FC236}">
                <a16:creationId xmlns:a16="http://schemas.microsoft.com/office/drawing/2014/main" id="{3B5E0FE5-8627-487D-AE81-BF958380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519588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显然，求不定积分得到一积分曲线族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/>
      <p:bldP spid="26" grpId="0"/>
      <p:bldP spid="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C6D95A84-F03E-472A-BB3B-B2D49AA4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25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en-US" altLang="zh-CN" sz="2800"/>
              <a:t>   </a:t>
            </a:r>
            <a:r>
              <a:rPr lang="zh-CN" altLang="en-US" sz="2800"/>
              <a:t>求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19CB61FC-5995-450A-A3FC-5B0F2C971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9144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公式" r:id="rId3" imgW="2667000" imgH="889000" progId="Equation.3">
                  <p:embed/>
                </p:oleObj>
              </mc:Choice>
              <mc:Fallback>
                <p:oleObj name="公式" r:id="rId3" imgW="26670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1440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>
            <a:extLst>
              <a:ext uri="{FF2B5EF4-FFF2-40B4-BE49-F238E27FC236}">
                <a16:creationId xmlns:a16="http://schemas.microsoft.com/office/drawing/2014/main" id="{850D3ECB-D5DE-419A-9B0B-58CE423AF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BC27CE26-8C08-47FC-A4EA-DF78A0EF5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057400"/>
          <a:ext cx="255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公式" r:id="rId5" imgW="2552700" imgH="889000" progId="Equation.3">
                  <p:embed/>
                </p:oleObj>
              </mc:Choice>
              <mc:Fallback>
                <p:oleObj name="公式" r:id="rId5" imgW="25527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2552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16242AEB-3C25-4649-BA44-699268BF8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057400"/>
          <a:ext cx="269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7" imgW="2683047" imgH="955743" progId="Equation.3">
                  <p:embed/>
                </p:oleObj>
              </mc:Choice>
              <mc:Fallback>
                <p:oleObj name="公式" r:id="rId7" imgW="2683047" imgH="95574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57400"/>
                        <a:ext cx="2692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C0BE24F2-B89D-4524-AA02-992B9ECC8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365500"/>
          <a:ext cx="3225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9" imgW="3225800" imgH="1511300" progId="Equation.3">
                  <p:embed/>
                </p:oleObj>
              </mc:Choice>
              <mc:Fallback>
                <p:oleObj name="公式" r:id="rId9" imgW="32258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65500"/>
                        <a:ext cx="3225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DA68E06E-ABB5-4E07-A472-652C4273C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346450"/>
          <a:ext cx="4076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11" imgW="4076700" imgH="1524000" progId="Equation.3">
                  <p:embed/>
                </p:oleObj>
              </mc:Choice>
              <mc:Fallback>
                <p:oleObj name="公式" r:id="rId11" imgW="4076700" imgH="152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46450"/>
                        <a:ext cx="4076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>
            <a:extLst>
              <a:ext uri="{FF2B5EF4-FFF2-40B4-BE49-F238E27FC236}">
                <a16:creationId xmlns:a16="http://schemas.microsoft.com/office/drawing/2014/main" id="{4D4AEA79-2C32-4240-9291-3EA51A6DC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5029200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13" imgW="3200400" imgH="889000" progId="Equation.3">
                  <p:embed/>
                </p:oleObj>
              </mc:Choice>
              <mc:Fallback>
                <p:oleObj name="公式" r:id="rId13" imgW="32004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5029200"/>
                        <a:ext cx="320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F7221CCC-FED7-4997-9551-986BA0FFC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en-US" altLang="zh-CN" sz="2800"/>
              <a:t>   </a:t>
            </a:r>
            <a:r>
              <a:rPr lang="zh-CN" altLang="en-US" sz="2800"/>
              <a:t>求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75E916D7-FD84-4C32-A206-E2E382659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05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657A6228-1EB3-4747-AF13-B04001DBE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774700"/>
          <a:ext cx="327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公式" r:id="rId3" imgW="3276600" imgH="1358900" progId="Equation.3">
                  <p:embed/>
                </p:oleObj>
              </mc:Choice>
              <mc:Fallback>
                <p:oleObj name="公式" r:id="rId3" imgW="3276600" imgH="135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74700"/>
                        <a:ext cx="3276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7DF7497F-A7D3-4822-9579-C71044BE8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2374900"/>
          <a:ext cx="3175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公式" r:id="rId5" imgW="3175000" imgH="1358900" progId="Equation.3">
                  <p:embed/>
                </p:oleObj>
              </mc:Choice>
              <mc:Fallback>
                <p:oleObj name="公式" r:id="rId5" imgW="3175000" imgH="1358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374900"/>
                        <a:ext cx="31750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6F07103D-EEA4-4862-9142-30DE942C3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2381250"/>
          <a:ext cx="4000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公式" r:id="rId7" imgW="3991063" imgH="1539807" progId="Equation.3">
                  <p:embed/>
                </p:oleObj>
              </mc:Choice>
              <mc:Fallback>
                <p:oleObj name="公式" r:id="rId7" imgW="3991063" imgH="15398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381250"/>
                        <a:ext cx="40005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EF41A6BA-608B-4361-8CF5-6B74B11FE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203700"/>
          <a:ext cx="3619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公式" r:id="rId9" imgW="3619500" imgH="1358900" progId="Equation.3">
                  <p:embed/>
                </p:oleObj>
              </mc:Choice>
              <mc:Fallback>
                <p:oleObj name="公式" r:id="rId9" imgW="3619500" imgH="1358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03700"/>
                        <a:ext cx="3619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C66DAA4D-91F0-471C-9CD6-79C60D0B3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4197350"/>
          <a:ext cx="3111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公式" r:id="rId11" imgW="1244600" imgH="393700" progId="Equation.3">
                  <p:embed/>
                </p:oleObj>
              </mc:Choice>
              <mc:Fallback>
                <p:oleObj name="公式" r:id="rId11" imgW="12446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197350"/>
                        <a:ext cx="3111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6A1286B8-B7D3-4EE9-93AA-38266BC7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en-US" altLang="zh-CN" sz="2800"/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A58EC33D-4BF7-4C1E-B889-A0D047E0C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1766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4A2C884D-DDF3-4CF7-866A-54E4DDBD8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914400"/>
          <a:ext cx="2768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3" imgW="2768600" imgH="635000" progId="Equation.3">
                  <p:embed/>
                </p:oleObj>
              </mc:Choice>
              <mc:Fallback>
                <p:oleObj name="公式" r:id="rId3" imgW="27686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914400"/>
                        <a:ext cx="2768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11010B20-C545-4E99-AC57-C3D7DF40A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1752600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5" imgW="2667000" imgH="571500" progId="Equation.3">
                  <p:embed/>
                </p:oleObj>
              </mc:Choice>
              <mc:Fallback>
                <p:oleObj name="公式" r:id="rId5" imgW="26670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752600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77026268-A2E3-494A-B8F7-3DA2B558E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752600"/>
          <a:ext cx="381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公式" r:id="rId7" imgW="3800513" imgH="562178" progId="Equation.3">
                  <p:embed/>
                </p:oleObj>
              </mc:Choice>
              <mc:Fallback>
                <p:oleObj name="公式" r:id="rId7" imgW="3800513" imgH="56217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52600"/>
                        <a:ext cx="381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>
            <a:extLst>
              <a:ext uri="{FF2B5EF4-FFF2-40B4-BE49-F238E27FC236}">
                <a16:creationId xmlns:a16="http://schemas.microsoft.com/office/drawing/2014/main" id="{86664269-F86E-4D15-8390-5B71606F0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2552700"/>
          <a:ext cx="472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公式" r:id="rId9" imgW="4724400" imgH="571500" progId="Equation.3">
                  <p:embed/>
                </p:oleObj>
              </mc:Choice>
              <mc:Fallback>
                <p:oleObj name="公式" r:id="rId9" imgW="4724400" imgH="571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552700"/>
                        <a:ext cx="472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>
            <a:extLst>
              <a:ext uri="{FF2B5EF4-FFF2-40B4-BE49-F238E27FC236}">
                <a16:creationId xmlns:a16="http://schemas.microsoft.com/office/drawing/2014/main" id="{D0447779-2153-4B95-9CE4-2F3DF4BED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3314700"/>
          <a:ext cx="56911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公式" r:id="rId11" imgW="5689600" imgH="571500" progId="Equation.3">
                  <p:embed/>
                </p:oleObj>
              </mc:Choice>
              <mc:Fallback>
                <p:oleObj name="公式" r:id="rId11" imgW="56896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314700"/>
                        <a:ext cx="56911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>
            <a:extLst>
              <a:ext uri="{FF2B5EF4-FFF2-40B4-BE49-F238E27FC236}">
                <a16:creationId xmlns:a16="http://schemas.microsoft.com/office/drawing/2014/main" id="{B421CB47-017A-4C2D-B0CD-BC7244816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911600"/>
          <a:ext cx="523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公式" r:id="rId13" imgW="5232400" imgH="889000" progId="Equation.3">
                  <p:embed/>
                </p:oleObj>
              </mc:Choice>
              <mc:Fallback>
                <p:oleObj name="公式" r:id="rId13" imgW="52324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11600"/>
                        <a:ext cx="523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>
            <a:extLst>
              <a:ext uri="{FF2B5EF4-FFF2-40B4-BE49-F238E27FC236}">
                <a16:creationId xmlns:a16="http://schemas.microsoft.com/office/drawing/2014/main" id="{2A3402F0-6B2F-4E77-9AAB-C0440862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78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ACD3CD65-BB0D-44D7-A85B-D4741D8F1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0"/>
            <a:ext cx="647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当被积函数是三角函数的正余弦函数相乘时，拆开奇次项去凑微分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8" grpId="0" autoUpdateAnimBg="0"/>
      <p:bldP spid="6349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485AAF0A-7891-4A9C-B070-F37EC2A61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744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endParaRPr lang="en-US" altLang="zh-CN" sz="2800"/>
          </a:p>
        </p:txBody>
      </p:sp>
      <p:graphicFrame>
        <p:nvGraphicFramePr>
          <p:cNvPr id="26627" name="Object 5">
            <a:extLst>
              <a:ext uri="{FF2B5EF4-FFF2-40B4-BE49-F238E27FC236}">
                <a16:creationId xmlns:a16="http://schemas.microsoft.com/office/drawing/2014/main" id="{319E09EA-9DE0-4707-A9D0-299E02AC3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663575"/>
          <a:ext cx="2895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公式" r:id="rId3" imgW="1143000" imgH="279400" progId="Equation.3">
                  <p:embed/>
                </p:oleObj>
              </mc:Choice>
              <mc:Fallback>
                <p:oleObj name="公式" r:id="rId3" imgW="11430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63575"/>
                        <a:ext cx="28956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7">
            <a:extLst>
              <a:ext uri="{FF2B5EF4-FFF2-40B4-BE49-F238E27FC236}">
                <a16:creationId xmlns:a16="http://schemas.microsoft.com/office/drawing/2014/main" id="{2B065C6C-1B45-42B9-8ACA-2BB6D430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690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D1323871-B395-4A43-A0DC-882481BF9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550" y="1441450"/>
          <a:ext cx="44069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公式" r:id="rId5" imgW="1739900" imgH="393700" progId="Equation.3">
                  <p:embed/>
                </p:oleObj>
              </mc:Choice>
              <mc:Fallback>
                <p:oleObj name="公式" r:id="rId5" imgW="17399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1441450"/>
                        <a:ext cx="44069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CB6B3544-BF75-4052-830A-203634BBB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4613" y="2279650"/>
          <a:ext cx="60483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公式" r:id="rId7" imgW="2387600" imgH="393700" progId="Equation.3">
                  <p:embed/>
                </p:oleObj>
              </mc:Choice>
              <mc:Fallback>
                <p:oleObj name="公式" r:id="rId7" imgW="23876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2279650"/>
                        <a:ext cx="60483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>
            <a:extLst>
              <a:ext uri="{FF2B5EF4-FFF2-40B4-BE49-F238E27FC236}">
                <a16:creationId xmlns:a16="http://schemas.microsoft.com/office/drawing/2014/main" id="{8BF27255-C50F-4084-9B1C-C5F6CBFEF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117850"/>
          <a:ext cx="72374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公式" r:id="rId9" imgW="2857500" imgH="393700" progId="Equation.3">
                  <p:embed/>
                </p:oleObj>
              </mc:Choice>
              <mc:Fallback>
                <p:oleObj name="公式" r:id="rId9" imgW="28575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117850"/>
                        <a:ext cx="723741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>
            <a:extLst>
              <a:ext uri="{FF2B5EF4-FFF2-40B4-BE49-F238E27FC236}">
                <a16:creationId xmlns:a16="http://schemas.microsoft.com/office/drawing/2014/main" id="{32EF94C3-5BE7-4431-BD61-27155AFE5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956050"/>
          <a:ext cx="71405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公式" r:id="rId11" imgW="2819400" imgH="393700" progId="Equation.3">
                  <p:embed/>
                </p:oleObj>
              </mc:Choice>
              <mc:Fallback>
                <p:oleObj name="公式" r:id="rId11" imgW="28194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956050"/>
                        <a:ext cx="71405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>
            <a:extLst>
              <a:ext uri="{FF2B5EF4-FFF2-40B4-BE49-F238E27FC236}">
                <a16:creationId xmlns:a16="http://schemas.microsoft.com/office/drawing/2014/main" id="{CB37387D-D445-494C-A909-31DFEF777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4870450"/>
          <a:ext cx="52752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公式" r:id="rId13" imgW="2082800" imgH="393700" progId="Equation.3">
                  <p:embed/>
                </p:oleObj>
              </mc:Choice>
              <mc:Fallback>
                <p:oleObj name="公式" r:id="rId13" imgW="20828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4870450"/>
                        <a:ext cx="527526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>
            <a:extLst>
              <a:ext uri="{FF2B5EF4-FFF2-40B4-BE49-F238E27FC236}">
                <a16:creationId xmlns:a16="http://schemas.microsoft.com/office/drawing/2014/main" id="{F2162602-8352-46D2-A846-0149F7FA6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1690688"/>
            <a:ext cx="1201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原式 </a:t>
            </a:r>
            <a:r>
              <a:rPr lang="en-US" altLang="zh-CN" sz="2800"/>
              <a:t>=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2A1ACE54-3164-42A6-B185-60B7337D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744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endParaRPr lang="en-US" altLang="zh-CN" sz="2800"/>
          </a:p>
        </p:txBody>
      </p:sp>
      <p:graphicFrame>
        <p:nvGraphicFramePr>
          <p:cNvPr id="27651" name="Object 5">
            <a:extLst>
              <a:ext uri="{FF2B5EF4-FFF2-40B4-BE49-F238E27FC236}">
                <a16:creationId xmlns:a16="http://schemas.microsoft.com/office/drawing/2014/main" id="{B4EC6252-7E5A-42C7-BF10-6A3AB0206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663575"/>
          <a:ext cx="26384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3" imgW="1040948" imgH="279279" progId="Equation.3">
                  <p:embed/>
                </p:oleObj>
              </mc:Choice>
              <mc:Fallback>
                <p:oleObj name="公式" r:id="rId3" imgW="1040948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63575"/>
                        <a:ext cx="26384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6">
            <a:extLst>
              <a:ext uri="{FF2B5EF4-FFF2-40B4-BE49-F238E27FC236}">
                <a16:creationId xmlns:a16="http://schemas.microsoft.com/office/drawing/2014/main" id="{57FEC701-E091-4658-985D-654A78041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1600200"/>
            <a:ext cx="174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r>
              <a:rPr lang="en-US" altLang="zh-CN" sz="2800">
                <a:ea typeface="黑体" panose="02010609060101010101" pitchFamily="49" charset="-122"/>
              </a:rPr>
              <a:t>(</a:t>
            </a:r>
            <a:r>
              <a:rPr lang="zh-CN" altLang="en-US" sz="2800">
                <a:ea typeface="黑体" panose="02010609060101010101" pitchFamily="49" charset="-122"/>
              </a:rPr>
              <a:t>一</a:t>
            </a:r>
            <a:r>
              <a:rPr lang="en-US" altLang="zh-CN" sz="2800">
                <a:ea typeface="黑体" panose="02010609060101010101" pitchFamily="49" charset="-122"/>
              </a:rPr>
              <a:t>)</a:t>
            </a:r>
            <a:r>
              <a:rPr lang="zh-CN" altLang="en-US" sz="2800"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105479" name="Object 7">
            <a:extLst>
              <a:ext uri="{FF2B5EF4-FFF2-40B4-BE49-F238E27FC236}">
                <a16:creationId xmlns:a16="http://schemas.microsoft.com/office/drawing/2014/main" id="{E08DCA85-1BFA-4458-BCEF-F60169887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3" y="2335213"/>
          <a:ext cx="35385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5" imgW="1397000" imgH="279400" progId="Equation.3">
                  <p:embed/>
                </p:oleObj>
              </mc:Choice>
              <mc:Fallback>
                <p:oleObj name="公式" r:id="rId5" imgW="13970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2335213"/>
                        <a:ext cx="353853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>
            <a:extLst>
              <a:ext uri="{FF2B5EF4-FFF2-40B4-BE49-F238E27FC236}">
                <a16:creationId xmlns:a16="http://schemas.microsoft.com/office/drawing/2014/main" id="{DA3D3F2C-CEEB-41A3-A18C-2710E2249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125" y="3171825"/>
          <a:ext cx="45370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7" imgW="1790700" imgH="279400" progId="Equation.3">
                  <p:embed/>
                </p:oleObj>
              </mc:Choice>
              <mc:Fallback>
                <p:oleObj name="公式" r:id="rId7" imgW="17907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171825"/>
                        <a:ext cx="45370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>
            <a:extLst>
              <a:ext uri="{FF2B5EF4-FFF2-40B4-BE49-F238E27FC236}">
                <a16:creationId xmlns:a16="http://schemas.microsoft.com/office/drawing/2014/main" id="{DA94CAA7-693C-48F4-92AA-537B8962E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8238" y="4011613"/>
          <a:ext cx="4373562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9" imgW="1727200" imgH="279400" progId="Equation.3">
                  <p:embed/>
                </p:oleObj>
              </mc:Choice>
              <mc:Fallback>
                <p:oleObj name="公式" r:id="rId9" imgW="17272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011613"/>
                        <a:ext cx="4373562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>
            <a:extLst>
              <a:ext uri="{FF2B5EF4-FFF2-40B4-BE49-F238E27FC236}">
                <a16:creationId xmlns:a16="http://schemas.microsoft.com/office/drawing/2014/main" id="{22631140-D4C5-4CE4-B3FA-4A96AEC89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2363" y="4718050"/>
          <a:ext cx="40846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公式" r:id="rId11" imgW="1612900" imgH="393700" progId="Equation.3">
                  <p:embed/>
                </p:oleObj>
              </mc:Choice>
              <mc:Fallback>
                <p:oleObj name="公式" r:id="rId11" imgW="16129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718050"/>
                        <a:ext cx="408463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4" name="Text Box 12">
            <a:extLst>
              <a:ext uri="{FF2B5EF4-FFF2-40B4-BE49-F238E27FC236}">
                <a16:creationId xmlns:a16="http://schemas.microsoft.com/office/drawing/2014/main" id="{C5644C64-5CBC-42AC-8933-7058B6F60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2438400"/>
            <a:ext cx="1201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原式 </a:t>
            </a:r>
            <a:r>
              <a:rPr lang="en-US" altLang="zh-CN" sz="2800"/>
              <a:t>=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9941489B-EFD9-4CD6-BAD6-C199617D4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84225"/>
            <a:ext cx="204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r>
              <a:rPr lang="en-US" altLang="zh-CN" sz="2800">
                <a:ea typeface="黑体" panose="02010609060101010101" pitchFamily="49" charset="-122"/>
              </a:rPr>
              <a:t>(</a:t>
            </a:r>
            <a:r>
              <a:rPr lang="zh-CN" altLang="en-US" sz="2800">
                <a:ea typeface="黑体" panose="02010609060101010101" pitchFamily="49" charset="-122"/>
              </a:rPr>
              <a:t>二</a:t>
            </a:r>
            <a:r>
              <a:rPr lang="en-US" altLang="zh-CN" sz="2800">
                <a:ea typeface="黑体" panose="02010609060101010101" pitchFamily="49" charset="-122"/>
              </a:rPr>
              <a:t>)</a:t>
            </a:r>
            <a:r>
              <a:rPr lang="zh-CN" altLang="en-US" sz="2800"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108547" name="Object 3">
            <a:extLst>
              <a:ext uri="{FF2B5EF4-FFF2-40B4-BE49-F238E27FC236}">
                <a16:creationId xmlns:a16="http://schemas.microsoft.com/office/drawing/2014/main" id="{D0F02EEB-71E1-4471-BAD0-150A68E92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685800"/>
          <a:ext cx="33448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3" imgW="1320227" imgH="279279" progId="Equation.3">
                  <p:embed/>
                </p:oleObj>
              </mc:Choice>
              <mc:Fallback>
                <p:oleObj name="公式" r:id="rId3" imgW="1320227" imgH="2792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85800"/>
                        <a:ext cx="33448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id="{6F6485E8-25FE-4DAB-A4EE-08254BC50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1511300"/>
          <a:ext cx="2832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公式" r:id="rId5" imgW="1117600" imgH="279400" progId="Equation.3">
                  <p:embed/>
                </p:oleObj>
              </mc:Choice>
              <mc:Fallback>
                <p:oleObj name="公式" r:id="rId5" imgW="11176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511300"/>
                        <a:ext cx="28321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>
            <a:extLst>
              <a:ext uri="{FF2B5EF4-FFF2-40B4-BE49-F238E27FC236}">
                <a16:creationId xmlns:a16="http://schemas.microsoft.com/office/drawing/2014/main" id="{AB927214-85D4-4DBB-A882-73C2C61FB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2155825"/>
          <a:ext cx="23796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公式" r:id="rId7" imgW="939392" imgH="393529" progId="Equation.3">
                  <p:embed/>
                </p:oleObj>
              </mc:Choice>
              <mc:Fallback>
                <p:oleObj name="公式" r:id="rId7" imgW="93939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2155825"/>
                        <a:ext cx="237966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Text Box 6">
            <a:extLst>
              <a:ext uri="{FF2B5EF4-FFF2-40B4-BE49-F238E27FC236}">
                <a16:creationId xmlns:a16="http://schemas.microsoft.com/office/drawing/2014/main" id="{8641F87F-8BF9-4917-B59A-BF20DCA19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779463"/>
            <a:ext cx="1201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原式 </a:t>
            </a:r>
            <a:r>
              <a:rPr lang="en-US" altLang="zh-CN" sz="2800"/>
              <a:t>=</a:t>
            </a:r>
          </a:p>
        </p:txBody>
      </p:sp>
      <p:sp>
        <p:nvSpPr>
          <p:cNvPr id="108551" name="Text Box 7">
            <a:extLst>
              <a:ext uri="{FF2B5EF4-FFF2-40B4-BE49-F238E27FC236}">
                <a16:creationId xmlns:a16="http://schemas.microsoft.com/office/drawing/2014/main" id="{3C44D8F8-1303-40D6-9DA6-2EBBC82A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108552" name="Object 8">
            <a:extLst>
              <a:ext uri="{FF2B5EF4-FFF2-40B4-BE49-F238E27FC236}">
                <a16:creationId xmlns:a16="http://schemas.microsoft.com/office/drawing/2014/main" id="{E3367019-E3A4-42A1-8825-F72FE8E3D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038600"/>
          <a:ext cx="175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9" imgW="1752600" imgH="889000" progId="Equation.DSMT4">
                  <p:embed/>
                </p:oleObj>
              </mc:Choice>
              <mc:Fallback>
                <p:oleObj name="Equation" r:id="rId9" imgW="1752600" imgH="889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38600"/>
                        <a:ext cx="175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>
            <a:extLst>
              <a:ext uri="{FF2B5EF4-FFF2-40B4-BE49-F238E27FC236}">
                <a16:creationId xmlns:a16="http://schemas.microsoft.com/office/drawing/2014/main" id="{33078A8D-43D6-4BA4-9ECB-E5B1AB903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22910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11" imgW="1384300" imgH="571500" progId="Equation.DSMT4">
                  <p:embed/>
                </p:oleObj>
              </mc:Choice>
              <mc:Fallback>
                <p:oleObj name="Equation" r:id="rId11" imgW="1384300" imgH="571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29100"/>
                        <a:ext cx="138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>
            <a:extLst>
              <a:ext uri="{FF2B5EF4-FFF2-40B4-BE49-F238E27FC236}">
                <a16:creationId xmlns:a16="http://schemas.microsoft.com/office/drawing/2014/main" id="{FBD41902-A54C-4FCE-94BF-771C3A2F7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4038600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公式" r:id="rId13" imgW="1908331" imgH="879543" progId="Equation.3">
                  <p:embed/>
                </p:oleObj>
              </mc:Choice>
              <mc:Fallback>
                <p:oleObj name="公式" r:id="rId13" imgW="1908331" imgH="87954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038600"/>
                        <a:ext cx="191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F95EB73B-F365-4CF7-B9E0-6558B3203B4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352800"/>
            <a:ext cx="3009900" cy="633413"/>
            <a:chOff x="768" y="2112"/>
            <a:chExt cx="1896" cy="399"/>
          </a:xfrm>
        </p:grpSpPr>
        <p:sp>
          <p:nvSpPr>
            <p:cNvPr id="28686" name="Text Box 12">
              <a:extLst>
                <a:ext uri="{FF2B5EF4-FFF2-40B4-BE49-F238E27FC236}">
                  <a16:creationId xmlns:a16="http://schemas.microsoft.com/office/drawing/2014/main" id="{06233BC4-7BF6-4ADE-9997-9E514DF8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149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16</a:t>
              </a:r>
              <a:r>
                <a:rPr lang="en-US" altLang="zh-CN" sz="2800"/>
                <a:t>  </a:t>
              </a:r>
              <a:r>
                <a:rPr lang="zh-CN" altLang="en-US" sz="2800"/>
                <a:t>求</a:t>
              </a:r>
            </a:p>
          </p:txBody>
        </p:sp>
        <p:graphicFrame>
          <p:nvGraphicFramePr>
            <p:cNvPr id="28687" name="Object 13">
              <a:extLst>
                <a:ext uri="{FF2B5EF4-FFF2-40B4-BE49-F238E27FC236}">
                  <a16:creationId xmlns:a16="http://schemas.microsoft.com/office/drawing/2014/main" id="{7587A0BE-85A3-48D3-8CC8-80D5A2C325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112"/>
            <a:ext cx="93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4" name="公式" r:id="rId15" imgW="1485255" imgH="634725" progId="Equation.3">
                    <p:embed/>
                  </p:oleObj>
                </mc:Choice>
                <mc:Fallback>
                  <p:oleObj name="公式" r:id="rId15" imgW="1485255" imgH="63472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112"/>
                          <a:ext cx="93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58" name="Object 14">
            <a:extLst>
              <a:ext uri="{FF2B5EF4-FFF2-40B4-BE49-F238E27FC236}">
                <a16:creationId xmlns:a16="http://schemas.microsoft.com/office/drawing/2014/main" id="{B693837E-DFEE-461F-8E4D-7FEC972A1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5054600"/>
          <a:ext cx="355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公式" r:id="rId17" imgW="3556000" imgH="889000" progId="Equation.3">
                  <p:embed/>
                </p:oleObj>
              </mc:Choice>
              <mc:Fallback>
                <p:oleObj name="公式" r:id="rId17" imgW="3556000" imgH="889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5054600"/>
                        <a:ext cx="355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>
            <a:extLst>
              <a:ext uri="{FF2B5EF4-FFF2-40B4-BE49-F238E27FC236}">
                <a16:creationId xmlns:a16="http://schemas.microsoft.com/office/drawing/2014/main" id="{1203567C-6D98-4A6C-BFB7-30B449575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5410200"/>
          <a:ext cx="14097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公式" r:id="rId19" imgW="1400061" imgH="244407" progId="Equation.3">
                  <p:embed/>
                </p:oleObj>
              </mc:Choice>
              <mc:Fallback>
                <p:oleObj name="公式" r:id="rId19" imgW="1400061" imgH="2444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5410200"/>
                        <a:ext cx="14097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/>
      <p:bldP spid="1085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E46BEDF0-3A38-4834-BC20-D2BE4BBAF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1047750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公式" r:id="rId3" imgW="2133600" imgH="889000" progId="Equation.3">
                  <p:embed/>
                </p:oleObj>
              </mc:Choice>
              <mc:Fallback>
                <p:oleObj name="公式" r:id="rId3" imgW="21336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047750"/>
                        <a:ext cx="2133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F4118E06-106B-4F68-9318-B0F90C996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016000"/>
          <a:ext cx="370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公式" r:id="rId5" imgW="3708400" imgH="965200" progId="Equation.3">
                  <p:embed/>
                </p:oleObj>
              </mc:Choice>
              <mc:Fallback>
                <p:oleObj name="公式" r:id="rId5" imgW="37084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016000"/>
                        <a:ext cx="370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593A8548-A68A-42B4-B31E-70A4879BF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165350"/>
          <a:ext cx="2819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公式" r:id="rId7" imgW="1079032" imgH="393529" progId="Equation.3">
                  <p:embed/>
                </p:oleObj>
              </mc:Choice>
              <mc:Fallback>
                <p:oleObj name="公式" r:id="rId7" imgW="1079032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65350"/>
                        <a:ext cx="2819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45CD14EB-C4D9-47AB-B669-4AD5DAB78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475" y="2133600"/>
          <a:ext cx="34464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9" imgW="1295400" imgH="393700" progId="Equation.DSMT4">
                  <p:embed/>
                </p:oleObj>
              </mc:Choice>
              <mc:Fallback>
                <p:oleObj name="Equation" r:id="rId9" imgW="12954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2133600"/>
                        <a:ext cx="3446463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>
            <a:extLst>
              <a:ext uri="{FF2B5EF4-FFF2-40B4-BE49-F238E27FC236}">
                <a16:creationId xmlns:a16="http://schemas.microsoft.com/office/drawing/2014/main" id="{E4D650D7-9074-4DA8-B704-FB10E9C44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640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</a:rPr>
              <a:t>类似地可推出</a:t>
            </a:r>
          </a:p>
        </p:txBody>
      </p:sp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id="{CE844ECE-7838-42B5-81AC-3E93C6819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953000"/>
          <a:ext cx="5638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公式" r:id="rId11" imgW="2057400" imgH="279400" progId="Equation.3">
                  <p:embed/>
                </p:oleObj>
              </mc:Choice>
              <mc:Fallback>
                <p:oleObj name="公式" r:id="rId11" imgW="20574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53000"/>
                        <a:ext cx="56388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2A98DC8D-DC81-4182-AAD2-E23280439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425825"/>
          <a:ext cx="4114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公式" r:id="rId13" imgW="1447172" imgH="203112" progId="Equation.3">
                  <p:embed/>
                </p:oleObj>
              </mc:Choice>
              <mc:Fallback>
                <p:oleObj name="公式" r:id="rId13" imgW="144717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5825"/>
                        <a:ext cx="4114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13E35217-A375-46E8-BB0E-6F6D16EC0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en-US" altLang="zh-CN" sz="2800"/>
              <a:t>   </a:t>
            </a:r>
            <a:r>
              <a:rPr lang="zh-CN" altLang="en-US" sz="2800"/>
              <a:t>求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0B0B8861-DC43-44D0-B38D-247DF149B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981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F243F7F8-E965-454A-BDA0-AA095197C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914400"/>
          <a:ext cx="2717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公式" r:id="rId3" imgW="2717800" imgH="635000" progId="Equation.3">
                  <p:embed/>
                </p:oleObj>
              </mc:Choice>
              <mc:Fallback>
                <p:oleObj name="公式" r:id="rId3" imgW="27178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914400"/>
                        <a:ext cx="2717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 descr="大纸屑">
            <a:extLst>
              <a:ext uri="{FF2B5EF4-FFF2-40B4-BE49-F238E27FC236}">
                <a16:creationId xmlns:a16="http://schemas.microsoft.com/office/drawing/2014/main" id="{FD2E8612-16D2-4009-A9B5-BF92DD318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752600"/>
          <a:ext cx="6248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5" imgW="2593828" imgH="384243" progId="Equation.DSMT4">
                  <p:embed/>
                </p:oleObj>
              </mc:Choice>
              <mc:Fallback>
                <p:oleObj name="Equation" r:id="rId5" imgW="2593828" imgH="384243" progId="Equation.DSMT4">
                  <p:embed/>
                  <p:pic>
                    <p:nvPicPr>
                      <p:cNvPr id="0" name="Object 5" descr="大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62484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7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>
            <a:extLst>
              <a:ext uri="{FF2B5EF4-FFF2-40B4-BE49-F238E27FC236}">
                <a16:creationId xmlns:a16="http://schemas.microsoft.com/office/drawing/2014/main" id="{82C9A1E8-F045-4B45-BD42-262DA3B1C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7513" y="2768600"/>
          <a:ext cx="510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公式" r:id="rId8" imgW="5105400" imgH="889000" progId="Equation.3">
                  <p:embed/>
                </p:oleObj>
              </mc:Choice>
              <mc:Fallback>
                <p:oleObj name="公式" r:id="rId8" imgW="51054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768600"/>
                        <a:ext cx="5105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8DB2595D-C5E3-410C-ACCA-9C3E517D0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5" y="3784600"/>
          <a:ext cx="62245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公式" r:id="rId10" imgW="6223000" imgH="889000" progId="Equation.3">
                  <p:embed/>
                </p:oleObj>
              </mc:Choice>
              <mc:Fallback>
                <p:oleObj name="公式" r:id="rId10" imgW="62230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784600"/>
                        <a:ext cx="62245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4CEA9555-6F1E-4FED-AE49-142F12DFE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1313" y="4826000"/>
          <a:ext cx="377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公式" r:id="rId12" imgW="3771900" imgH="889000" progId="Equation.3">
                  <p:embed/>
                </p:oleObj>
              </mc:Choice>
              <mc:Fallback>
                <p:oleObj name="公式" r:id="rId12" imgW="37719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4826000"/>
                        <a:ext cx="377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>
            <a:extLst>
              <a:ext uri="{FF2B5EF4-FFF2-40B4-BE49-F238E27FC236}">
                <a16:creationId xmlns:a16="http://schemas.microsoft.com/office/drawing/2014/main" id="{0A2CE9AD-EAB6-48E8-B0C6-7CC7E0005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189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B780B1E3-9EF3-4E73-BACB-243A2035D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12900"/>
          <a:ext cx="275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3" imgW="2755900" imgH="596900" progId="Equation.3">
                  <p:embed/>
                </p:oleObj>
              </mc:Choice>
              <mc:Fallback>
                <p:oleObj name="公式" r:id="rId3" imgW="27559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12900"/>
                        <a:ext cx="275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5">
            <a:extLst>
              <a:ext uri="{FF2B5EF4-FFF2-40B4-BE49-F238E27FC236}">
                <a16:creationId xmlns:a16="http://schemas.microsoft.com/office/drawing/2014/main" id="{580835AB-8EA3-49F8-8DA4-FCF6A58E7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2452688"/>
            <a:ext cx="2390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解决方法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EEFAFD31-5EE1-42CF-B025-3485162C6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24558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改变中间变量的设置方法</a:t>
            </a:r>
            <a:r>
              <a:rPr lang="en-US" altLang="zh-CN" sz="2800"/>
              <a:t>.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0C171D33-6A2B-40D1-8931-60D5C36BE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214688"/>
            <a:ext cx="117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过程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FB670B6-F809-4E17-9D49-E44AC5C7F68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200400"/>
            <a:ext cx="1765300" cy="519113"/>
            <a:chOff x="1584" y="2361"/>
            <a:chExt cx="1112" cy="327"/>
          </a:xfrm>
        </p:grpSpPr>
        <p:sp>
          <p:nvSpPr>
            <p:cNvPr id="31759" name="Text Box 9">
              <a:extLst>
                <a:ext uri="{FF2B5EF4-FFF2-40B4-BE49-F238E27FC236}">
                  <a16:creationId xmlns:a16="http://schemas.microsoft.com/office/drawing/2014/main" id="{7F30E4CE-0F07-4010-8243-EBA61DB7F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6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令</a:t>
              </a:r>
            </a:p>
          </p:txBody>
        </p:sp>
        <p:graphicFrame>
          <p:nvGraphicFramePr>
            <p:cNvPr id="31760" name="Object 10">
              <a:extLst>
                <a:ext uri="{FF2B5EF4-FFF2-40B4-BE49-F238E27FC236}">
                  <a16:creationId xmlns:a16="http://schemas.microsoft.com/office/drawing/2014/main" id="{2C3DCCDA-89E9-4C11-ACFE-EDEB82A006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0" y="2428"/>
            <a:ext cx="81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2" name="公式" r:id="rId5" imgW="1295400" imgH="330200" progId="Equation.3">
                    <p:embed/>
                  </p:oleObj>
                </mc:Choice>
                <mc:Fallback>
                  <p:oleObj name="公式" r:id="rId5" imgW="1295400" imgH="330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2428"/>
                          <a:ext cx="81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3" name="Object 11">
            <a:extLst>
              <a:ext uri="{FF2B5EF4-FFF2-40B4-BE49-F238E27FC236}">
                <a16:creationId xmlns:a16="http://schemas.microsoft.com/office/drawing/2014/main" id="{BE11BF02-D1DB-4400-9921-7385F7138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3317875"/>
          <a:ext cx="2349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公式" r:id="rId7" imgW="2349500" imgH="393700" progId="Equation.3">
                  <p:embed/>
                </p:oleObj>
              </mc:Choice>
              <mc:Fallback>
                <p:oleObj name="公式" r:id="rId7" imgW="23495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3317875"/>
                        <a:ext cx="2349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>
            <a:extLst>
              <a:ext uri="{FF2B5EF4-FFF2-40B4-BE49-F238E27FC236}">
                <a16:creationId xmlns:a16="http://schemas.microsoft.com/office/drawing/2014/main" id="{6640AD72-215A-4C86-A8C3-AC9AE6E45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05130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公式" r:id="rId9" imgW="2501900" imgH="596900" progId="Equation.3">
                  <p:embed/>
                </p:oleObj>
              </mc:Choice>
              <mc:Fallback>
                <p:oleObj name="公式" r:id="rId9" imgW="2501900" imgH="596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51300"/>
                        <a:ext cx="250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C1477292-CF07-4F36-BCF0-6E1DCD3A2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038600"/>
          <a:ext cx="3898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公式" r:id="rId11" imgW="3898900" imgH="596900" progId="Equation.3">
                  <p:embed/>
                </p:oleObj>
              </mc:Choice>
              <mc:Fallback>
                <p:oleObj name="公式" r:id="rId11" imgW="3898900" imgH="596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38600"/>
                        <a:ext cx="3898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4">
            <a:extLst>
              <a:ext uri="{FF2B5EF4-FFF2-40B4-BE49-F238E27FC236}">
                <a16:creationId xmlns:a16="http://schemas.microsoft.com/office/drawing/2014/main" id="{0F69DBB6-0FFC-4D72-BB4B-2EC83BAAD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90855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公式" r:id="rId13" imgW="2501900" imgH="596900" progId="Equation.3">
                  <p:embed/>
                </p:oleObj>
              </mc:Choice>
              <mc:Fallback>
                <p:oleObj name="公式" r:id="rId13" imgW="2501900" imgH="596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08550"/>
                        <a:ext cx="250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5">
            <a:extLst>
              <a:ext uri="{FF2B5EF4-FFF2-40B4-BE49-F238E27FC236}">
                <a16:creationId xmlns:a16="http://schemas.microsoft.com/office/drawing/2014/main" id="{5E7ECD37-CEFF-4EBD-8C47-D38B3D5F4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124450"/>
          <a:ext cx="10160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公式" r:id="rId15" imgW="1016000" imgH="152400" progId="Equation.3">
                  <p:embed/>
                </p:oleObj>
              </mc:Choice>
              <mc:Fallback>
                <p:oleObj name="公式" r:id="rId15" imgW="1016000" imgH="15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24450"/>
                        <a:ext cx="1016000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Text Box 16">
            <a:extLst>
              <a:ext uri="{FF2B5EF4-FFF2-40B4-BE49-F238E27FC236}">
                <a16:creationId xmlns:a16="http://schemas.microsoft.com/office/drawing/2014/main" id="{A887A545-6200-4F4C-9893-BCE7531A3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50" y="5729288"/>
            <a:ext cx="605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</a:rPr>
              <a:t>（应用“凑微分”即可求出结果）</a:t>
            </a:r>
          </a:p>
        </p:txBody>
      </p:sp>
      <p:sp>
        <p:nvSpPr>
          <p:cNvPr id="31758" name="Rectangle 17">
            <a:extLst>
              <a:ext uri="{FF2B5EF4-FFF2-40B4-BE49-F238E27FC236}">
                <a16:creationId xmlns:a16="http://schemas.microsoft.com/office/drawing/2014/main" id="{967ACA6E-6E48-40D3-898A-ABB29D904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5257800" cy="1143000"/>
          </a:xfrm>
        </p:spPr>
        <p:txBody>
          <a:bodyPr/>
          <a:lstStyle/>
          <a:p>
            <a:pPr algn="l" eaLnBrk="1" hangingPunct="1"/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）第二类换元法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7" grpId="0" autoUpdateAnimBg="0"/>
      <p:bldP spid="69638" grpId="0" autoUpdateAnimBg="0"/>
      <p:bldP spid="69639" grpId="0" autoUpdateAnimBg="0"/>
      <p:bldP spid="6964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Text Box 5">
            <a:extLst>
              <a:ext uri="{FF2B5EF4-FFF2-40B4-BE49-F238E27FC236}">
                <a16:creationId xmlns:a16="http://schemas.microsoft.com/office/drawing/2014/main" id="{CE18735A-C05F-46AD-A8DE-7DF39EC6D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67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证</a:t>
            </a:r>
            <a:endParaRPr lang="zh-CN" altLang="en-US" sz="2800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A2064DD-82AB-4A91-8CB2-3BFF592E2CE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378200"/>
            <a:ext cx="6172200" cy="519113"/>
            <a:chOff x="1008" y="2169"/>
            <a:chExt cx="3888" cy="327"/>
          </a:xfrm>
        </p:grpSpPr>
        <p:sp>
          <p:nvSpPr>
            <p:cNvPr id="32803" name="Text Box 7">
              <a:extLst>
                <a:ext uri="{FF2B5EF4-FFF2-40B4-BE49-F238E27FC236}">
                  <a16:creationId xmlns:a16="http://schemas.microsoft.com/office/drawing/2014/main" id="{FB73C1C5-A3F5-475E-A849-1DAE981CE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69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设         为                      的原函数</a:t>
              </a:r>
              <a:r>
                <a:rPr lang="en-US" altLang="zh-CN" sz="2800"/>
                <a:t>,</a:t>
              </a:r>
            </a:p>
          </p:txBody>
        </p:sp>
        <p:graphicFrame>
          <p:nvGraphicFramePr>
            <p:cNvPr id="32804" name="Object 8">
              <a:extLst>
                <a:ext uri="{FF2B5EF4-FFF2-40B4-BE49-F238E27FC236}">
                  <a16:creationId xmlns:a16="http://schemas.microsoft.com/office/drawing/2014/main" id="{9144AC8F-CCB4-45E4-80B3-9FB8063349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6" y="2241"/>
            <a:ext cx="4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6" name="公式" r:id="rId3" imgW="736280" imgH="406224" progId="Equation.3">
                    <p:embed/>
                  </p:oleObj>
                </mc:Choice>
                <mc:Fallback>
                  <p:oleObj name="公式" r:id="rId3" imgW="736280" imgH="4062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2241"/>
                          <a:ext cx="46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5" name="Object 9">
              <a:extLst>
                <a:ext uri="{FF2B5EF4-FFF2-40B4-BE49-F238E27FC236}">
                  <a16:creationId xmlns:a16="http://schemas.microsoft.com/office/drawing/2014/main" id="{63359B30-B8D7-4EF9-9DED-344965A988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205"/>
            <a:ext cx="127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7" name="公式" r:id="rId5" imgW="2019300" imgH="431800" progId="Equation.3">
                    <p:embed/>
                  </p:oleObj>
                </mc:Choice>
                <mc:Fallback>
                  <p:oleObj name="公式" r:id="rId5" imgW="20193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205"/>
                          <a:ext cx="127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72DF629A-8D70-41B1-ABB9-CC0CD9CDFBF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044950"/>
            <a:ext cx="3429000" cy="603250"/>
            <a:chOff x="1008" y="2568"/>
            <a:chExt cx="2160" cy="380"/>
          </a:xfrm>
        </p:grpSpPr>
        <p:sp>
          <p:nvSpPr>
            <p:cNvPr id="32801" name="Text Box 11">
              <a:extLst>
                <a:ext uri="{FF2B5EF4-FFF2-40B4-BE49-F238E27FC236}">
                  <a16:creationId xmlns:a16="http://schemas.microsoft.com/office/drawing/2014/main" id="{A2A189F8-FAE9-4409-BEA0-B8B639D6B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56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令</a:t>
              </a:r>
            </a:p>
          </p:txBody>
        </p:sp>
        <p:graphicFrame>
          <p:nvGraphicFramePr>
            <p:cNvPr id="32802" name="Object 12">
              <a:extLst>
                <a:ext uri="{FF2B5EF4-FFF2-40B4-BE49-F238E27FC236}">
                  <a16:creationId xmlns:a16="http://schemas.microsoft.com/office/drawing/2014/main" id="{AC9C744F-D060-45C7-93EA-257DB108AB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568"/>
            <a:ext cx="192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8" name="公式" r:id="rId7" imgW="1155700" imgH="228600" progId="Equation.3">
                    <p:embed/>
                  </p:oleObj>
                </mc:Choice>
                <mc:Fallback>
                  <p:oleObj name="公式" r:id="rId7" imgW="11557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68"/>
                          <a:ext cx="192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3831A061-D89E-4BC8-BABE-32F55DAAEBB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673600"/>
            <a:ext cx="2997200" cy="889000"/>
            <a:chOff x="1008" y="2656"/>
            <a:chExt cx="1888" cy="560"/>
          </a:xfrm>
        </p:grpSpPr>
        <p:sp>
          <p:nvSpPr>
            <p:cNvPr id="32799" name="Text Box 14">
              <a:extLst>
                <a:ext uri="{FF2B5EF4-FFF2-40B4-BE49-F238E27FC236}">
                  <a16:creationId xmlns:a16="http://schemas.microsoft.com/office/drawing/2014/main" id="{26779594-81F5-4282-8A5D-30EC1D070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5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则</a:t>
              </a:r>
            </a:p>
          </p:txBody>
        </p:sp>
        <p:graphicFrame>
          <p:nvGraphicFramePr>
            <p:cNvPr id="32800" name="Object 15">
              <a:extLst>
                <a:ext uri="{FF2B5EF4-FFF2-40B4-BE49-F238E27FC236}">
                  <a16:creationId xmlns:a16="http://schemas.microsoft.com/office/drawing/2014/main" id="{3B894FB1-B97A-410C-94CF-511A3B3093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656"/>
            <a:ext cx="155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9" name="公式" r:id="rId9" imgW="2463800" imgH="889000" progId="Equation.3">
                    <p:embed/>
                  </p:oleObj>
                </mc:Choice>
                <mc:Fallback>
                  <p:oleObj name="公式" r:id="rId9" imgW="2463800" imgH="889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656"/>
                          <a:ext cx="155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72" name="Object 16">
            <a:extLst>
              <a:ext uri="{FF2B5EF4-FFF2-40B4-BE49-F238E27FC236}">
                <a16:creationId xmlns:a16="http://schemas.microsoft.com/office/drawing/2014/main" id="{926FF812-ADE6-4161-8D6F-4A26D555C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932363"/>
          <a:ext cx="2324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公式" r:id="rId11" imgW="2324100" imgH="431800" progId="Equation.3">
                  <p:embed/>
                </p:oleObj>
              </mc:Choice>
              <mc:Fallback>
                <p:oleObj name="公式" r:id="rId11" imgW="23241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32363"/>
                        <a:ext cx="2324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7">
            <a:extLst>
              <a:ext uri="{FF2B5EF4-FFF2-40B4-BE49-F238E27FC236}">
                <a16:creationId xmlns:a16="http://schemas.microsoft.com/office/drawing/2014/main" id="{D5E8E3EE-E497-4C39-A97E-E0BBE1A28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4648200"/>
          <a:ext cx="109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公式" r:id="rId13" imgW="1092200" imgH="965200" progId="Equation.3">
                  <p:embed/>
                </p:oleObj>
              </mc:Choice>
              <mc:Fallback>
                <p:oleObj name="公式" r:id="rId13" imgW="1092200" imgH="965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4648200"/>
                        <a:ext cx="1092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6" name="Group 44">
            <a:extLst>
              <a:ext uri="{FF2B5EF4-FFF2-40B4-BE49-F238E27FC236}">
                <a16:creationId xmlns:a16="http://schemas.microsoft.com/office/drawing/2014/main" id="{753001FF-D9EB-4D38-AF13-AE759DB6EBFF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38200"/>
            <a:ext cx="7721600" cy="2400300"/>
            <a:chOff x="536" y="528"/>
            <a:chExt cx="4864" cy="1512"/>
          </a:xfrm>
        </p:grpSpPr>
        <p:graphicFrame>
          <p:nvGraphicFramePr>
            <p:cNvPr id="32777" name="Object 2">
              <a:extLst>
                <a:ext uri="{FF2B5EF4-FFF2-40B4-BE49-F238E27FC236}">
                  <a16:creationId xmlns:a16="http://schemas.microsoft.com/office/drawing/2014/main" id="{D131E787-60AB-45C5-BA47-7EEBB2A2AF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3" y="528"/>
            <a:ext cx="4057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2" name="文档" r:id="rId15" imgW="6465130" imgH="703031" progId="Word.Document.8">
                    <p:embed/>
                  </p:oleObj>
                </mc:Choice>
                <mc:Fallback>
                  <p:oleObj name="文档" r:id="rId15" imgW="6465130" imgH="703031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528"/>
                          <a:ext cx="4057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3">
              <a:extLst>
                <a:ext uri="{FF2B5EF4-FFF2-40B4-BE49-F238E27FC236}">
                  <a16:creationId xmlns:a16="http://schemas.microsoft.com/office/drawing/2014/main" id="{8391A2D2-51C1-4377-B45F-D01A29FAEA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912"/>
            <a:ext cx="307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3" name="公式" r:id="rId17" imgW="2159000" imgH="558800" progId="Equation.3">
                    <p:embed/>
                  </p:oleObj>
                </mc:Choice>
                <mc:Fallback>
                  <p:oleObj name="公式" r:id="rId17" imgW="2159000" imgH="558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12"/>
                          <a:ext cx="3072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Text Box 18">
              <a:extLst>
                <a:ext uri="{FF2B5EF4-FFF2-40B4-BE49-F238E27FC236}">
                  <a16:creationId xmlns:a16="http://schemas.microsoft.com/office/drawing/2014/main" id="{C4908E80-FC35-40BE-BF85-256A29237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1292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黑体" panose="02010609060101010101" pitchFamily="49" charset="-122"/>
                </a:rPr>
                <a:t>则有换元公式</a:t>
              </a:r>
            </a:p>
          </p:txBody>
        </p:sp>
        <p:graphicFrame>
          <p:nvGraphicFramePr>
            <p:cNvPr id="32780" name="Object 19">
              <a:extLst>
                <a:ext uri="{FF2B5EF4-FFF2-40B4-BE49-F238E27FC236}">
                  <a16:creationId xmlns:a16="http://schemas.microsoft.com/office/drawing/2014/main" id="{DA936455-D510-400C-9B10-625F5D0A3E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" y="893"/>
            <a:ext cx="1826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4" name="文档" r:id="rId19" imgW="2890239" imgH="744386" progId="Word.Document.8">
                    <p:embed/>
                  </p:oleObj>
                </mc:Choice>
                <mc:Fallback>
                  <p:oleObj name="文档" r:id="rId19" imgW="2890239" imgH="744386" progId="Word.Document.8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893"/>
                          <a:ext cx="1826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20">
              <a:extLst>
                <a:ext uri="{FF2B5EF4-FFF2-40B4-BE49-F238E27FC236}">
                  <a16:creationId xmlns:a16="http://schemas.microsoft.com/office/drawing/2014/main" id="{FBDFC4A8-4BF6-4F14-88B7-5EA6EC558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6" y="878"/>
            <a:ext cx="3183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5" name="文档" r:id="rId21" imgW="5054472" imgH="666271" progId="Word.Document.8">
                    <p:embed/>
                  </p:oleObj>
                </mc:Choice>
                <mc:Fallback>
                  <p:oleObj name="文档" r:id="rId21" imgW="5054472" imgH="666271" progId="Word.Document.8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878"/>
                          <a:ext cx="3183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Text Box 21">
              <a:extLst>
                <a:ext uri="{FF2B5EF4-FFF2-40B4-BE49-F238E27FC236}">
                  <a16:creationId xmlns:a16="http://schemas.microsoft.com/office/drawing/2014/main" id="{75B773F1-587F-49E9-A0F2-5F6E127B0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537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2783" name="Rectangle 25">
              <a:extLst>
                <a:ext uri="{FF2B5EF4-FFF2-40B4-BE49-F238E27FC236}">
                  <a16:creationId xmlns:a16="http://schemas.microsoft.com/office/drawing/2014/main" id="{1C3A338D-F75E-42C1-96A3-455CA7CC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1733"/>
              <a:ext cx="43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7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其中</a:t>
              </a:r>
              <a:endParaRPr lang="zh-CN" altLang="en-US" sz="2400" b="0"/>
            </a:p>
          </p:txBody>
        </p:sp>
        <p:sp>
          <p:nvSpPr>
            <p:cNvPr id="32784" name="Rectangle 27">
              <a:extLst>
                <a:ext uri="{FF2B5EF4-FFF2-40B4-BE49-F238E27FC236}">
                  <a16:creationId xmlns:a16="http://schemas.microsoft.com/office/drawing/2014/main" id="{1E9F1440-5286-409D-8721-9C50F71A0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1708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 sz="2400" b="0"/>
            </a:p>
          </p:txBody>
        </p:sp>
        <p:sp>
          <p:nvSpPr>
            <p:cNvPr id="32785" name="Rectangle 28">
              <a:extLst>
                <a:ext uri="{FF2B5EF4-FFF2-40B4-BE49-F238E27FC236}">
                  <a16:creationId xmlns:a16="http://schemas.microsoft.com/office/drawing/2014/main" id="{6594C277-127D-49CC-A3ED-C2B81928F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1708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 sz="2400" b="0"/>
            </a:p>
          </p:txBody>
        </p:sp>
        <p:sp>
          <p:nvSpPr>
            <p:cNvPr id="32786" name="Rectangle 29">
              <a:extLst>
                <a:ext uri="{FF2B5EF4-FFF2-40B4-BE49-F238E27FC236}">
                  <a16:creationId xmlns:a16="http://schemas.microsoft.com/office/drawing/2014/main" id="{9A53567F-4318-4DCE-9169-695C6C8F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711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 sz="2400" b="0"/>
            </a:p>
          </p:txBody>
        </p:sp>
        <p:sp>
          <p:nvSpPr>
            <p:cNvPr id="32787" name="Rectangle 32">
              <a:extLst>
                <a:ext uri="{FF2B5EF4-FFF2-40B4-BE49-F238E27FC236}">
                  <a16:creationId xmlns:a16="http://schemas.microsoft.com/office/drawing/2014/main" id="{4D558923-686F-49F6-B3AA-FE4717C57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733"/>
              <a:ext cx="2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7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endParaRPr lang="zh-CN" altLang="en-US" sz="2400" b="0"/>
            </a:p>
          </p:txBody>
        </p:sp>
        <p:grpSp>
          <p:nvGrpSpPr>
            <p:cNvPr id="32788" name="Group 39">
              <a:extLst>
                <a:ext uri="{FF2B5EF4-FFF2-40B4-BE49-F238E27FC236}">
                  <a16:creationId xmlns:a16="http://schemas.microsoft.com/office/drawing/2014/main" id="{3F6BF589-58A3-41D0-B6A4-74FC43555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9" y="1688"/>
              <a:ext cx="805" cy="303"/>
              <a:chOff x="1795" y="1760"/>
              <a:chExt cx="805" cy="303"/>
            </a:xfrm>
          </p:grpSpPr>
          <p:sp>
            <p:nvSpPr>
              <p:cNvPr id="32793" name="Rectangle 33">
                <a:extLst>
                  <a:ext uri="{FF2B5EF4-FFF2-40B4-BE49-F238E27FC236}">
                    <a16:creationId xmlns:a16="http://schemas.microsoft.com/office/drawing/2014/main" id="{FE07C30D-59A4-40E3-93B7-A014F80DF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1781"/>
                <a:ext cx="77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900">
                    <a:solidFill>
                      <a:srgbClr val="000000"/>
                    </a:solidFill>
                  </a:rPr>
                  <a:t>)</a:t>
                </a:r>
                <a:endParaRPr lang="en-US" altLang="zh-CN" sz="2400" b="0"/>
              </a:p>
            </p:txBody>
          </p:sp>
          <p:sp>
            <p:nvSpPr>
              <p:cNvPr id="32794" name="Rectangle 34">
                <a:extLst>
                  <a:ext uri="{FF2B5EF4-FFF2-40B4-BE49-F238E27FC236}">
                    <a16:creationId xmlns:a16="http://schemas.microsoft.com/office/drawing/2014/main" id="{292549D8-E3CF-4282-8A63-9656FCCC0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1781"/>
                <a:ext cx="77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900">
                    <a:solidFill>
                      <a:srgbClr val="000000"/>
                    </a:solidFill>
                  </a:rPr>
                  <a:t>(</a:t>
                </a:r>
                <a:endParaRPr lang="en-US" altLang="zh-CN" sz="2400" b="0"/>
              </a:p>
            </p:txBody>
          </p:sp>
          <p:sp>
            <p:nvSpPr>
              <p:cNvPr id="32795" name="Rectangle 35">
                <a:extLst>
                  <a:ext uri="{FF2B5EF4-FFF2-40B4-BE49-F238E27FC236}">
                    <a16:creationId xmlns:a16="http://schemas.microsoft.com/office/drawing/2014/main" id="{8C7FF20C-05C6-43C1-A9D8-3E84184EB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1785"/>
                <a:ext cx="6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900" i="1">
                    <a:solidFill>
                      <a:srgbClr val="000000"/>
                    </a:solidFill>
                  </a:rPr>
                  <a:t>t</a:t>
                </a:r>
                <a:endParaRPr lang="en-US" altLang="zh-CN" sz="2400" b="0"/>
              </a:p>
            </p:txBody>
          </p:sp>
          <p:sp>
            <p:nvSpPr>
              <p:cNvPr id="32796" name="Rectangle 36">
                <a:extLst>
                  <a:ext uri="{FF2B5EF4-FFF2-40B4-BE49-F238E27FC236}">
                    <a16:creationId xmlns:a16="http://schemas.microsoft.com/office/drawing/2014/main" id="{1F0163BE-D971-4186-99AB-D38173211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785"/>
                <a:ext cx="11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900" i="1">
                    <a:solidFill>
                      <a:srgbClr val="000000"/>
                    </a:solidFill>
                  </a:rPr>
                  <a:t>x</a:t>
                </a:r>
                <a:endParaRPr lang="en-US" altLang="zh-CN" sz="2400" b="0"/>
              </a:p>
            </p:txBody>
          </p:sp>
          <p:sp>
            <p:nvSpPr>
              <p:cNvPr id="32797" name="Rectangle 37">
                <a:extLst>
                  <a:ext uri="{FF2B5EF4-FFF2-40B4-BE49-F238E27FC236}">
                    <a16:creationId xmlns:a16="http://schemas.microsoft.com/office/drawing/2014/main" id="{FB16EED1-443F-4678-BCF1-B4E7F19F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" y="1760"/>
                <a:ext cx="159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9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zh-CN" sz="2400" b="0"/>
              </a:p>
            </p:txBody>
          </p:sp>
          <p:sp>
            <p:nvSpPr>
              <p:cNvPr id="32798" name="Rectangle 38">
                <a:extLst>
                  <a:ext uri="{FF2B5EF4-FFF2-40B4-BE49-F238E27FC236}">
                    <a16:creationId xmlns:a16="http://schemas.microsoft.com/office/drawing/2014/main" id="{78D3BAC6-6D23-488F-B91F-B15B28575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1760"/>
                <a:ext cx="127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9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2400" b="0"/>
              </a:p>
            </p:txBody>
          </p:sp>
        </p:grpSp>
        <p:sp>
          <p:nvSpPr>
            <p:cNvPr id="32789" name="Rectangle 40">
              <a:extLst>
                <a:ext uri="{FF2B5EF4-FFF2-40B4-BE49-F238E27FC236}">
                  <a16:creationId xmlns:a16="http://schemas.microsoft.com/office/drawing/2014/main" id="{A0BAAEB5-58F8-4EA3-A535-B1C8139C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1733"/>
              <a:ext cx="86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7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的反函数</a:t>
              </a:r>
              <a:endParaRPr lang="zh-CN" altLang="en-US" sz="2400" b="0"/>
            </a:p>
          </p:txBody>
        </p:sp>
        <p:sp>
          <p:nvSpPr>
            <p:cNvPr id="32790" name="Rectangle 41">
              <a:extLst>
                <a:ext uri="{FF2B5EF4-FFF2-40B4-BE49-F238E27FC236}">
                  <a16:creationId xmlns:a16="http://schemas.microsoft.com/office/drawing/2014/main" id="{8B744E29-3203-4150-9668-C4970FC89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733"/>
              <a:ext cx="10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sz="2400" b="0"/>
            </a:p>
          </p:txBody>
        </p:sp>
        <p:sp>
          <p:nvSpPr>
            <p:cNvPr id="32791" name="Rectangle 42">
              <a:extLst>
                <a:ext uri="{FF2B5EF4-FFF2-40B4-BE49-F238E27FC236}">
                  <a16:creationId xmlns:a16="http://schemas.microsoft.com/office/drawing/2014/main" id="{9A7DF237-444B-41B9-AE50-F0C96CECE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73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2400" b="0"/>
            </a:p>
          </p:txBody>
        </p:sp>
        <p:graphicFrame>
          <p:nvGraphicFramePr>
            <p:cNvPr id="32792" name="Object 43">
              <a:extLst>
                <a:ext uri="{FF2B5EF4-FFF2-40B4-BE49-F238E27FC236}">
                  <a16:creationId xmlns:a16="http://schemas.microsoft.com/office/drawing/2014/main" id="{C0F735C6-2B98-4ACD-8026-F5EE39CFD9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695"/>
            <a:ext cx="38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6" name="公式" r:id="rId23" imgW="253890" imgH="228501" progId="Equation.3">
                    <p:embed/>
                  </p:oleObj>
                </mc:Choice>
                <mc:Fallback>
                  <p:oleObj name="公式" r:id="rId23" imgW="253890" imgH="228501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695"/>
                          <a:ext cx="38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D9C3E7D3-F760-4E46-8477-63A336020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由不定积分的定义，可知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9632046D-8564-45EB-829D-18FC7CE01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1219200"/>
          <a:ext cx="336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3" imgW="3365500" imgH="889000" progId="Equation.3">
                  <p:embed/>
                </p:oleObj>
              </mc:Choice>
              <mc:Fallback>
                <p:oleObj name="公式" r:id="rId3" imgW="33655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219200"/>
                        <a:ext cx="336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7EEBDFEB-C44A-4A85-9962-CA691D6F5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1349375"/>
          <a:ext cx="35941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5" imgW="3594100" imgH="635000" progId="Equation.3">
                  <p:embed/>
                </p:oleObj>
              </mc:Choice>
              <mc:Fallback>
                <p:oleObj name="公式" r:id="rId5" imgW="35941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349375"/>
                        <a:ext cx="35941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81D9141E-AFEF-4E9F-A1E0-844CF5C0A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2338388"/>
          <a:ext cx="3505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7" imgW="3505200" imgH="635000" progId="Equation.3">
                  <p:embed/>
                </p:oleObj>
              </mc:Choice>
              <mc:Fallback>
                <p:oleObj name="公式" r:id="rId7" imgW="3505200" imgH="63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338388"/>
                        <a:ext cx="3505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696ADDA6-81F7-4B64-B2F0-DF75B188E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338388"/>
          <a:ext cx="31877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9" imgW="3187700" imgH="635000" progId="Equation.3">
                  <p:embed/>
                </p:oleObj>
              </mc:Choice>
              <mc:Fallback>
                <p:oleObj name="公式" r:id="rId9" imgW="3187700" imgH="63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338388"/>
                        <a:ext cx="31877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9">
            <a:extLst>
              <a:ext uri="{FF2B5EF4-FFF2-40B4-BE49-F238E27FC236}">
                <a16:creationId xmlns:a16="http://schemas.microsoft.com/office/drawing/2014/main" id="{914F40D3-2350-4122-BF87-8884C8578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099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结论：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366500C8-7D45-4E3B-8AFF-8180925F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9913"/>
            <a:ext cx="678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微分运算与求不定积分的运算是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互逆</a:t>
            </a:r>
            <a:r>
              <a:rPr lang="zh-CN" altLang="en-US" sz="2800" b="1"/>
              <a:t>的</a:t>
            </a:r>
            <a:r>
              <a:rPr lang="en-US" altLang="zh-CN" sz="2800" b="1"/>
              <a:t>.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F2BA0DB0-7569-4A59-A6B3-1A7F6608A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529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344D7A0A-7D9A-4068-9F31-FCCC37D5318E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3733800"/>
            <a:ext cx="2914650" cy="914400"/>
            <a:chOff x="816" y="1904"/>
            <a:chExt cx="1836" cy="576"/>
          </a:xfrm>
        </p:grpSpPr>
        <p:sp>
          <p:nvSpPr>
            <p:cNvPr id="6157" name="Text Box 9">
              <a:extLst>
                <a:ext uri="{FF2B5EF4-FFF2-40B4-BE49-F238E27FC236}">
                  <a16:creationId xmlns:a16="http://schemas.microsoft.com/office/drawing/2014/main" id="{120F5C32-E446-447F-9BE2-47604F90D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25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800"/>
                <a:t>   </a:t>
              </a:r>
              <a:r>
                <a:rPr lang="zh-CN" altLang="en-US" sz="2800"/>
                <a:t>求</a:t>
              </a:r>
            </a:p>
          </p:txBody>
        </p:sp>
        <p:graphicFrame>
          <p:nvGraphicFramePr>
            <p:cNvPr id="6158" name="Object 11">
              <a:extLst>
                <a:ext uri="{FF2B5EF4-FFF2-40B4-BE49-F238E27FC236}">
                  <a16:creationId xmlns:a16="http://schemas.microsoft.com/office/drawing/2014/main" id="{632B8E74-5280-46E3-AF9D-8A95210236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6" y="1904"/>
            <a:ext cx="105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公式" r:id="rId11" imgW="1676400" imgH="914400" progId="Equation.3">
                    <p:embed/>
                  </p:oleObj>
                </mc:Choice>
                <mc:Fallback>
                  <p:oleObj name="公式" r:id="rId11" imgW="1676400" imgH="914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1904"/>
                          <a:ext cx="105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D964A70F-4A18-4435-B5F3-471AEB47F4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4648200"/>
          <a:ext cx="377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13" imgW="3771900" imgH="889000" progId="Equation.3">
                  <p:embed/>
                </p:oleObj>
              </mc:Choice>
              <mc:Fallback>
                <p:oleObj name="公式" r:id="rId13" imgW="37719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648200"/>
                        <a:ext cx="377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55FB2FAA-9256-4E53-BCB9-E7B7A5105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5486400"/>
          <a:ext cx="466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15" imgW="4660900" imgH="889000" progId="Equation.3">
                  <p:embed/>
                </p:oleObj>
              </mc:Choice>
              <mc:Fallback>
                <p:oleObj name="公式" r:id="rId15" imgW="46609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486400"/>
                        <a:ext cx="4660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>
            <a:extLst>
              <a:ext uri="{FF2B5EF4-FFF2-40B4-BE49-F238E27FC236}">
                <a16:creationId xmlns:a16="http://schemas.microsoft.com/office/drawing/2014/main" id="{12D6E61F-6F2C-41D2-B259-00573B16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3434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第二类积分换元公式</a:t>
            </a:r>
          </a:p>
        </p:txBody>
      </p:sp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435836BA-ECA4-420E-A9CF-4DC2811C5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657475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公式" r:id="rId3" imgW="3873500" imgH="571500" progId="Equation.3">
                  <p:embed/>
                </p:oleObj>
              </mc:Choice>
              <mc:Fallback>
                <p:oleObj name="公式" r:id="rId3" imgW="38735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57475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973626E9-9FFD-431B-B0FA-04170C073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6150" y="2641600"/>
          <a:ext cx="2635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公式" r:id="rId5" imgW="1079500" imgH="228600" progId="Equation.3">
                  <p:embed/>
                </p:oleObj>
              </mc:Choice>
              <mc:Fallback>
                <p:oleObj name="公式" r:id="rId5" imgW="1079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641600"/>
                        <a:ext cx="26352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956696DC-8EF1-4C46-A521-C5F90A790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819400"/>
          <a:ext cx="52578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公式" r:id="rId7" imgW="2149345" imgH="549207" progId="Equation.3">
                  <p:embed/>
                </p:oleObj>
              </mc:Choice>
              <mc:Fallback>
                <p:oleObj name="公式" r:id="rId7" imgW="2149345" imgH="5492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52578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">
            <a:extLst>
              <a:ext uri="{FF2B5EF4-FFF2-40B4-BE49-F238E27FC236}">
                <a16:creationId xmlns:a16="http://schemas.microsoft.com/office/drawing/2014/main" id="{C5B1C0EF-8903-4C9A-95E9-533166D0D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247775"/>
          <a:ext cx="1536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9" imgW="1536033" imgH="406224" progId="Equation.3">
                  <p:embed/>
                </p:oleObj>
              </mc:Choice>
              <mc:Fallback>
                <p:oleObj name="公式" r:id="rId9" imgW="1536033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47775"/>
                        <a:ext cx="1536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>
            <a:extLst>
              <a:ext uri="{FF2B5EF4-FFF2-40B4-BE49-F238E27FC236}">
                <a16:creationId xmlns:a16="http://schemas.microsoft.com/office/drawing/2014/main" id="{D31AABE6-04AC-474D-BE91-308CCD371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1219200"/>
          <a:ext cx="1231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11" imgW="1231366" imgH="406224" progId="Equation.3">
                  <p:embed/>
                </p:oleObj>
              </mc:Choice>
              <mc:Fallback>
                <p:oleObj name="公式" r:id="rId11" imgW="1231366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219200"/>
                        <a:ext cx="1231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>
            <a:extLst>
              <a:ext uri="{FF2B5EF4-FFF2-40B4-BE49-F238E27FC236}">
                <a16:creationId xmlns:a16="http://schemas.microsoft.com/office/drawing/2014/main" id="{5F66B1ED-975F-4D1C-8662-595FA14ED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05000"/>
          <a:ext cx="56324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文档" r:id="rId13" imgW="5077447" imgH="487067" progId="Word.Document.8">
                  <p:embed/>
                </p:oleObj>
              </mc:Choice>
              <mc:Fallback>
                <p:oleObj name="文档" r:id="rId13" imgW="5077447" imgH="48706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56324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6E6C18CF-357C-4D2B-893C-82CF7CA6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223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en-US" altLang="zh-CN" sz="2800"/>
              <a:t>   </a:t>
            </a:r>
            <a:r>
              <a:rPr lang="zh-CN" altLang="en-US" sz="2800"/>
              <a:t>求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3FC70A27-C049-4169-AFAE-462B9D05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509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34820" name="Object 0">
            <a:extLst>
              <a:ext uri="{FF2B5EF4-FFF2-40B4-BE49-F238E27FC236}">
                <a16:creationId xmlns:a16="http://schemas.microsoft.com/office/drawing/2014/main" id="{5FC2E923-5406-4D87-AF2C-DC7285D14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0763" y="685800"/>
          <a:ext cx="2336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公式" r:id="rId3" imgW="2336800" imgH="635000" progId="Equation.3">
                  <p:embed/>
                </p:oleObj>
              </mc:Choice>
              <mc:Fallback>
                <p:oleObj name="公式" r:id="rId3" imgW="2336800" imgH="635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685800"/>
                        <a:ext cx="2336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ADB063C9-AFD8-404F-B346-3DACA8D8020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450975"/>
            <a:ext cx="2012950" cy="519113"/>
            <a:chOff x="1056" y="1124"/>
            <a:chExt cx="1268" cy="327"/>
          </a:xfrm>
        </p:grpSpPr>
        <p:sp>
          <p:nvSpPr>
            <p:cNvPr id="34839" name="Text Box 6">
              <a:extLst>
                <a:ext uri="{FF2B5EF4-FFF2-40B4-BE49-F238E27FC236}">
                  <a16:creationId xmlns:a16="http://schemas.microsoft.com/office/drawing/2014/main" id="{55E6D702-6F8E-4A97-981F-453584D7F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2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令</a:t>
              </a:r>
            </a:p>
          </p:txBody>
        </p:sp>
        <p:graphicFrame>
          <p:nvGraphicFramePr>
            <p:cNvPr id="34840" name="Object 14">
              <a:extLst>
                <a:ext uri="{FF2B5EF4-FFF2-40B4-BE49-F238E27FC236}">
                  <a16:creationId xmlns:a16="http://schemas.microsoft.com/office/drawing/2014/main" id="{E47F51DC-D928-4AF3-94A0-E188223FA7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4" y="1183"/>
            <a:ext cx="9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2" name="公式" r:id="rId5" imgW="1524000" imgH="330200" progId="Equation.3">
                    <p:embed/>
                  </p:oleObj>
                </mc:Choice>
                <mc:Fallback>
                  <p:oleObj name="公式" r:id="rId5" imgW="1524000" imgH="330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1183"/>
                          <a:ext cx="9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17" name="Object 1">
            <a:extLst>
              <a:ext uri="{FF2B5EF4-FFF2-40B4-BE49-F238E27FC236}">
                <a16:creationId xmlns:a16="http://schemas.microsoft.com/office/drawing/2014/main" id="{F4A8051C-BD6A-428A-B6B6-A52B69A5F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544638"/>
          <a:ext cx="2019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公式" r:id="rId7" imgW="2019300" imgH="330200" progId="Equation.3">
                  <p:embed/>
                </p:oleObj>
              </mc:Choice>
              <mc:Fallback>
                <p:oleObj name="公式" r:id="rId7" imgW="2019300" imgH="330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44638"/>
                        <a:ext cx="2019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8" name="Object 2">
            <a:extLst>
              <a:ext uri="{FF2B5EF4-FFF2-40B4-BE49-F238E27FC236}">
                <a16:creationId xmlns:a16="http://schemas.microsoft.com/office/drawing/2014/main" id="{AD6CFA0C-1E1F-45B7-8324-521DCA3CE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1292225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公式" r:id="rId9" imgW="1752600" imgH="914400" progId="Equation.3">
                  <p:embed/>
                </p:oleObj>
              </mc:Choice>
              <mc:Fallback>
                <p:oleObj name="公式" r:id="rId9" imgW="17526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92225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>
            <a:extLst>
              <a:ext uri="{FF2B5EF4-FFF2-40B4-BE49-F238E27FC236}">
                <a16:creationId xmlns:a16="http://schemas.microsoft.com/office/drawing/2014/main" id="{F18B6149-609B-40C0-A389-18AB387FC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22500"/>
          <a:ext cx="223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公式" r:id="rId11" imgW="2235200" imgH="596900" progId="Equation.3">
                  <p:embed/>
                </p:oleObj>
              </mc:Choice>
              <mc:Fallback>
                <p:oleObj name="公式" r:id="rId11" imgW="22352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22500"/>
                        <a:ext cx="2235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938F9CE5-A348-47D6-9A29-4DBD61EFA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209800"/>
          <a:ext cx="508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公式" r:id="rId13" imgW="5080000" imgH="596900" progId="Equation.3">
                  <p:embed/>
                </p:oleObj>
              </mc:Choice>
              <mc:Fallback>
                <p:oleObj name="公式" r:id="rId13" imgW="50800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09800"/>
                        <a:ext cx="508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511DFBE0-E09A-4BBB-99B8-BDDD7FD82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71800"/>
          <a:ext cx="285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公式" r:id="rId15" imgW="2857500" imgH="571500" progId="Equation.3">
                  <p:embed/>
                </p:oleObj>
              </mc:Choice>
              <mc:Fallback>
                <p:oleObj name="公式" r:id="rId15" imgW="28575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285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>
            <a:extLst>
              <a:ext uri="{FF2B5EF4-FFF2-40B4-BE49-F238E27FC236}">
                <a16:creationId xmlns:a16="http://schemas.microsoft.com/office/drawing/2014/main" id="{58A37FC6-3652-4D4C-8974-D32E29652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8100" y="2978150"/>
          <a:ext cx="430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公式" r:id="rId17" imgW="4305300" imgH="571500" progId="Equation.3">
                  <p:embed/>
                </p:oleObj>
              </mc:Choice>
              <mc:Fallback>
                <p:oleObj name="公式" r:id="rId17" imgW="43053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978150"/>
                        <a:ext cx="430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>
            <a:extLst>
              <a:ext uri="{FF2B5EF4-FFF2-40B4-BE49-F238E27FC236}">
                <a16:creationId xmlns:a16="http://schemas.microsoft.com/office/drawing/2014/main" id="{E29F0909-5E1B-4293-B67F-CEE3EE135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3727450"/>
          <a:ext cx="42735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公式" r:id="rId19" imgW="4318000" imgH="571500" progId="Equation.3">
                  <p:embed/>
                </p:oleObj>
              </mc:Choice>
              <mc:Fallback>
                <p:oleObj name="公式" r:id="rId19" imgW="4318000" imgH="571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727450"/>
                        <a:ext cx="42735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>
            <a:extLst>
              <a:ext uri="{FF2B5EF4-FFF2-40B4-BE49-F238E27FC236}">
                <a16:creationId xmlns:a16="http://schemas.microsoft.com/office/drawing/2014/main" id="{5D42A90D-CCE8-467C-B6BC-210176779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08475"/>
          <a:ext cx="4191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公式" r:id="rId21" imgW="4368800" imgH="889000" progId="Equation.3">
                  <p:embed/>
                </p:oleObj>
              </mc:Choice>
              <mc:Fallback>
                <p:oleObj name="公式" r:id="rId21" imgW="43688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08475"/>
                        <a:ext cx="41910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>
            <a:extLst>
              <a:ext uri="{FF2B5EF4-FFF2-40B4-BE49-F238E27FC236}">
                <a16:creationId xmlns:a16="http://schemas.microsoft.com/office/drawing/2014/main" id="{6A5C5B36-53CF-41D3-924D-418CF4CE1E9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581400"/>
            <a:ext cx="1066800" cy="1752600"/>
            <a:chOff x="4416" y="2448"/>
            <a:chExt cx="672" cy="1104"/>
          </a:xfrm>
        </p:grpSpPr>
        <p:sp>
          <p:nvSpPr>
            <p:cNvPr id="34835" name="AutoShape 17">
              <a:extLst>
                <a:ext uri="{FF2B5EF4-FFF2-40B4-BE49-F238E27FC236}">
                  <a16:creationId xmlns:a16="http://schemas.microsoft.com/office/drawing/2014/main" id="{210484D4-0C29-402F-936F-4D6095A3B0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grpSp>
          <p:nvGrpSpPr>
            <p:cNvPr id="34836" name="Group 18">
              <a:extLst>
                <a:ext uri="{FF2B5EF4-FFF2-40B4-BE49-F238E27FC236}">
                  <a16:creationId xmlns:a16="http://schemas.microsoft.com/office/drawing/2014/main" id="{7E278FCF-4DB5-4685-87A8-04726E6B2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34837" name="Object 13">
                <a:extLst>
                  <a:ext uri="{FF2B5EF4-FFF2-40B4-BE49-F238E27FC236}">
                    <a16:creationId xmlns:a16="http://schemas.microsoft.com/office/drawing/2014/main" id="{8900B36D-658F-42A8-93FB-755D8E76EE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1" name="公式" r:id="rId23" imgW="155428" imgH="282507" progId="Equation.3">
                      <p:embed/>
                    </p:oleObj>
                  </mc:Choice>
                  <mc:Fallback>
                    <p:oleObj name="公式" r:id="rId23" imgW="155428" imgH="282507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8" name="Arc 20">
                <a:extLst>
                  <a:ext uri="{FF2B5EF4-FFF2-40B4-BE49-F238E27FC236}">
                    <a16:creationId xmlns:a16="http://schemas.microsoft.com/office/drawing/2014/main" id="{89AA1255-569D-489E-8DBD-38ADBC70E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1625" name="Object 9">
            <a:extLst>
              <a:ext uri="{FF2B5EF4-FFF2-40B4-BE49-F238E27FC236}">
                <a16:creationId xmlns:a16="http://schemas.microsoft.com/office/drawing/2014/main" id="{9281D9C4-4023-4FEE-9CAE-7DF905E1E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5163" y="4235450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公式" r:id="rId25" imgW="228501" imgH="317362" progId="Equation.3">
                  <p:embed/>
                </p:oleObj>
              </mc:Choice>
              <mc:Fallback>
                <p:oleObj name="公式" r:id="rId25" imgW="228501" imgH="3173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4235450"/>
                        <a:ext cx="2286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10">
            <a:extLst>
              <a:ext uri="{FF2B5EF4-FFF2-40B4-BE49-F238E27FC236}">
                <a16:creationId xmlns:a16="http://schemas.microsoft.com/office/drawing/2014/main" id="{B12A0444-3985-47CA-9CAC-073F201AE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4419600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27" imgW="266469" imgH="253780" progId="Equation.3">
                  <p:embed/>
                </p:oleObj>
              </mc:Choice>
              <mc:Fallback>
                <p:oleObj name="公式" r:id="rId27" imgW="266469" imgH="2537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419600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1">
            <a:extLst>
              <a:ext uri="{FF2B5EF4-FFF2-40B4-BE49-F238E27FC236}">
                <a16:creationId xmlns:a16="http://schemas.microsoft.com/office/drawing/2014/main" id="{556E1ABE-D9B9-4C4F-BEE9-98AAB654E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5410200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公式" r:id="rId29" imgW="1234945" imgH="447878" progId="Equation.3">
                  <p:embed/>
                </p:oleObj>
              </mc:Choice>
              <mc:Fallback>
                <p:oleObj name="公式" r:id="rId29" imgW="1234945" imgH="44787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410200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>
            <a:extLst>
              <a:ext uri="{FF2B5EF4-FFF2-40B4-BE49-F238E27FC236}">
                <a16:creationId xmlns:a16="http://schemas.microsoft.com/office/drawing/2014/main" id="{ABC723D4-2917-4AFC-A9B7-1C3D7F111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938" y="5213350"/>
          <a:ext cx="51228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公式" r:id="rId31" imgW="5311594" imgH="879543" progId="Equation.3">
                  <p:embed/>
                </p:oleObj>
              </mc:Choice>
              <mc:Fallback>
                <p:oleObj name="公式" r:id="rId31" imgW="5311594" imgH="87954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5213350"/>
                        <a:ext cx="512286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B792FA64-76E1-419B-9EDE-E52C275F9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857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en-US" altLang="zh-CN" sz="2800"/>
              <a:t>   </a:t>
            </a:r>
            <a:r>
              <a:rPr lang="zh-CN" altLang="en-US" sz="2800"/>
              <a:t>求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36AA6C97-5591-4E4F-BA72-2133F9551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621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35844" name="Object 0">
            <a:extLst>
              <a:ext uri="{FF2B5EF4-FFF2-40B4-BE49-F238E27FC236}">
                <a16:creationId xmlns:a16="http://schemas.microsoft.com/office/drawing/2014/main" id="{1185D8BD-53F6-4472-8F10-1CD09B942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381000"/>
          <a:ext cx="353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公式" r:id="rId3" imgW="3530600" imgH="927100" progId="Equation.3">
                  <p:embed/>
                </p:oleObj>
              </mc:Choice>
              <mc:Fallback>
                <p:oleObj name="公式" r:id="rId3" imgW="3530600" imgH="927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81000"/>
                        <a:ext cx="353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E4D17D5-414D-4B19-A647-F00EFD94C2BE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538288"/>
            <a:ext cx="2051050" cy="519112"/>
            <a:chOff x="960" y="1248"/>
            <a:chExt cx="1292" cy="327"/>
          </a:xfrm>
        </p:grpSpPr>
        <p:sp>
          <p:nvSpPr>
            <p:cNvPr id="35862" name="Text Box 6">
              <a:extLst>
                <a:ext uri="{FF2B5EF4-FFF2-40B4-BE49-F238E27FC236}">
                  <a16:creationId xmlns:a16="http://schemas.microsoft.com/office/drawing/2014/main" id="{327AAFD8-CC6C-474E-83C7-1D65A646F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48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令</a:t>
              </a:r>
            </a:p>
          </p:txBody>
        </p:sp>
        <p:graphicFrame>
          <p:nvGraphicFramePr>
            <p:cNvPr id="35863" name="Object 13">
              <a:extLst>
                <a:ext uri="{FF2B5EF4-FFF2-40B4-BE49-F238E27FC236}">
                  <a16:creationId xmlns:a16="http://schemas.microsoft.com/office/drawing/2014/main" id="{B907A0BC-D547-4EA4-8673-F032C827C1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4" y="1336"/>
            <a:ext cx="100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5" name="公式" r:id="rId5" imgW="1600200" imgH="304800" progId="Equation.3">
                    <p:embed/>
                  </p:oleObj>
                </mc:Choice>
                <mc:Fallback>
                  <p:oleObj name="公式" r:id="rId5" imgW="1600200" imgH="304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1336"/>
                          <a:ext cx="100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41" name="Object 1">
            <a:extLst>
              <a:ext uri="{FF2B5EF4-FFF2-40B4-BE49-F238E27FC236}">
                <a16:creationId xmlns:a16="http://schemas.microsoft.com/office/drawing/2014/main" id="{FF5B1425-53A6-467B-9145-8CBE06430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15621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公式" r:id="rId7" imgW="2628900" imgH="419100" progId="Equation.3">
                  <p:embed/>
                </p:oleObj>
              </mc:Choice>
              <mc:Fallback>
                <p:oleObj name="公式" r:id="rId7" imgW="26289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5621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2" name="Object 2">
            <a:extLst>
              <a:ext uri="{FF2B5EF4-FFF2-40B4-BE49-F238E27FC236}">
                <a16:creationId xmlns:a16="http://schemas.microsoft.com/office/drawing/2014/main" id="{4F406C67-34A3-48BF-AB58-BE2DFE189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2279650"/>
          <a:ext cx="234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公式" r:id="rId9" imgW="2349500" imgH="939800" progId="Equation.3">
                  <p:embed/>
                </p:oleObj>
              </mc:Choice>
              <mc:Fallback>
                <p:oleObj name="公式" r:id="rId9" imgW="23495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279650"/>
                        <a:ext cx="2349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>
            <a:extLst>
              <a:ext uri="{FF2B5EF4-FFF2-40B4-BE49-F238E27FC236}">
                <a16:creationId xmlns:a16="http://schemas.microsoft.com/office/drawing/2014/main" id="{DFCB8D1D-1AF2-4A19-8317-F41222C10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2279650"/>
          <a:ext cx="271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公式" r:id="rId11" imgW="2717800" imgH="889000" progId="Equation.3">
                  <p:embed/>
                </p:oleObj>
              </mc:Choice>
              <mc:Fallback>
                <p:oleObj name="公式" r:id="rId11" imgW="27178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2279650"/>
                        <a:ext cx="271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C92F88F1-EB55-4A34-91D1-B0B899EDB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3498850"/>
          <a:ext cx="149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公式" r:id="rId13" imgW="1497950" imgH="571252" progId="Equation.3">
                  <p:embed/>
                </p:oleObj>
              </mc:Choice>
              <mc:Fallback>
                <p:oleObj name="公式" r:id="rId13" imgW="1497950" imgH="5712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498850"/>
                        <a:ext cx="1498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>
            <a:extLst>
              <a:ext uri="{FF2B5EF4-FFF2-40B4-BE49-F238E27FC236}">
                <a16:creationId xmlns:a16="http://schemas.microsoft.com/office/drawing/2014/main" id="{434344FA-19A1-4F76-B9EA-FFE3B0B33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498850"/>
          <a:ext cx="358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公式" r:id="rId15" imgW="1358310" imgH="203112" progId="Equation.3">
                  <p:embed/>
                </p:oleObj>
              </mc:Choice>
              <mc:Fallback>
                <p:oleObj name="公式" r:id="rId15" imgW="135831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98850"/>
                        <a:ext cx="358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>
            <a:extLst>
              <a:ext uri="{FF2B5EF4-FFF2-40B4-BE49-F238E27FC236}">
                <a16:creationId xmlns:a16="http://schemas.microsoft.com/office/drawing/2014/main" id="{5ACB69D3-F46D-4E9E-85F4-EAD20ACC4700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498850"/>
            <a:ext cx="1066800" cy="1752600"/>
            <a:chOff x="4416" y="2448"/>
            <a:chExt cx="672" cy="1104"/>
          </a:xfrm>
        </p:grpSpPr>
        <p:sp>
          <p:nvSpPr>
            <p:cNvPr id="35858" name="AutoShape 14">
              <a:extLst>
                <a:ext uri="{FF2B5EF4-FFF2-40B4-BE49-F238E27FC236}">
                  <a16:creationId xmlns:a16="http://schemas.microsoft.com/office/drawing/2014/main" id="{A06CADE6-9A0F-4118-ADEE-51BCB6B70B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grpSp>
          <p:nvGrpSpPr>
            <p:cNvPr id="35859" name="Group 15">
              <a:extLst>
                <a:ext uri="{FF2B5EF4-FFF2-40B4-BE49-F238E27FC236}">
                  <a16:creationId xmlns:a16="http://schemas.microsoft.com/office/drawing/2014/main" id="{A178EBD6-9DCC-4435-B3B9-DCC051930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35860" name="Object 12">
                <a:extLst>
                  <a:ext uri="{FF2B5EF4-FFF2-40B4-BE49-F238E27FC236}">
                    <a16:creationId xmlns:a16="http://schemas.microsoft.com/office/drawing/2014/main" id="{3BC7A619-6155-4C78-ABEF-C19930D879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1" name="公式" r:id="rId17" imgW="155428" imgH="282507" progId="Equation.3">
                      <p:embed/>
                    </p:oleObj>
                  </mc:Choice>
                  <mc:Fallback>
                    <p:oleObj name="公式" r:id="rId17" imgW="155428" imgH="282507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1" name="Arc 17">
                <a:extLst>
                  <a:ext uri="{FF2B5EF4-FFF2-40B4-BE49-F238E27FC236}">
                    <a16:creationId xmlns:a16="http://schemas.microsoft.com/office/drawing/2014/main" id="{D70DF064-9F24-49F3-9D52-0C37F1A6D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2646" name="Object 6">
            <a:extLst>
              <a:ext uri="{FF2B5EF4-FFF2-40B4-BE49-F238E27FC236}">
                <a16:creationId xmlns:a16="http://schemas.microsoft.com/office/drawing/2014/main" id="{AFB61024-D33B-45FE-888E-D9D292650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5283200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公式" r:id="rId19" imgW="241195" imgH="253890" progId="Equation.3">
                  <p:embed/>
                </p:oleObj>
              </mc:Choice>
              <mc:Fallback>
                <p:oleObj name="公式" r:id="rId19" imgW="241195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283200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>
            <a:extLst>
              <a:ext uri="{FF2B5EF4-FFF2-40B4-BE49-F238E27FC236}">
                <a16:creationId xmlns:a16="http://schemas.microsoft.com/office/drawing/2014/main" id="{3E6E34A1-90EC-4E7D-93C8-E6105F4AD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4337050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公式" r:id="rId21" imgW="266469" imgH="253780" progId="Equation.3">
                  <p:embed/>
                </p:oleObj>
              </mc:Choice>
              <mc:Fallback>
                <p:oleObj name="公式" r:id="rId21" imgW="266469" imgH="253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337050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>
            <a:extLst>
              <a:ext uri="{FF2B5EF4-FFF2-40B4-BE49-F238E27FC236}">
                <a16:creationId xmlns:a16="http://schemas.microsoft.com/office/drawing/2014/main" id="{2114F202-CE4E-4508-A0A5-581C0EE10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4260850"/>
          <a:ext cx="143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公式" r:id="rId23" imgW="1425495" imgH="447878" progId="Equation.3">
                  <p:embed/>
                </p:oleObj>
              </mc:Choice>
              <mc:Fallback>
                <p:oleObj name="公式" r:id="rId23" imgW="1425495" imgH="44787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260850"/>
                        <a:ext cx="143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>
            <a:extLst>
              <a:ext uri="{FF2B5EF4-FFF2-40B4-BE49-F238E27FC236}">
                <a16:creationId xmlns:a16="http://schemas.microsoft.com/office/drawing/2014/main" id="{9CA692C6-C778-493C-A70E-C76922569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168775"/>
          <a:ext cx="38862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公式" r:id="rId25" imgW="1574800" imgH="533400" progId="Equation.3">
                  <p:embed/>
                </p:oleObj>
              </mc:Choice>
              <mc:Fallback>
                <p:oleObj name="公式" r:id="rId25" imgW="15748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68775"/>
                        <a:ext cx="38862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>
            <a:extLst>
              <a:ext uri="{FF2B5EF4-FFF2-40B4-BE49-F238E27FC236}">
                <a16:creationId xmlns:a16="http://schemas.microsoft.com/office/drawing/2014/main" id="{8082AA2A-8544-44E6-BDDE-316C8049E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371600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公式" r:id="rId27" imgW="1752600" imgH="914400" progId="Equation.3">
                  <p:embed/>
                </p:oleObj>
              </mc:Choice>
              <mc:Fallback>
                <p:oleObj name="公式" r:id="rId27" imgW="17526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371600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Object 11">
            <a:extLst>
              <a:ext uri="{FF2B5EF4-FFF2-40B4-BE49-F238E27FC236}">
                <a16:creationId xmlns:a16="http://schemas.microsoft.com/office/drawing/2014/main" id="{F9F20E79-84E6-4ADF-811E-6D1971655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08613"/>
          <a:ext cx="38862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公式" r:id="rId29" imgW="1523339" imgH="266584" progId="Equation.3">
                  <p:embed/>
                </p:oleObj>
              </mc:Choice>
              <mc:Fallback>
                <p:oleObj name="公式" r:id="rId29" imgW="1523339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08613"/>
                        <a:ext cx="38862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653E9886-63CF-4559-84AA-DE87D86DA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660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sz="2800"/>
              <a:t>   </a:t>
            </a:r>
            <a:r>
              <a:rPr lang="zh-CN" altLang="en-US" sz="2800"/>
              <a:t>求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D48CF8E3-D4AF-4092-BE78-B6ACBDC70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462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B0CCA4FE-70B4-491B-97E8-1931BA387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455613"/>
          <a:ext cx="351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公式" r:id="rId3" imgW="3517900" imgH="927100" progId="Equation.3">
                  <p:embed/>
                </p:oleObj>
              </mc:Choice>
              <mc:Fallback>
                <p:oleObj name="公式" r:id="rId3" imgW="35179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55613"/>
                        <a:ext cx="351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6">
            <a:extLst>
              <a:ext uri="{FF2B5EF4-FFF2-40B4-BE49-F238E27FC236}">
                <a16:creationId xmlns:a16="http://schemas.microsoft.com/office/drawing/2014/main" id="{3B417D69-701C-42CD-8188-E56F4849A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1446213"/>
            <a:ext cx="60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令</a:t>
            </a:r>
          </a:p>
        </p:txBody>
      </p:sp>
      <p:graphicFrame>
        <p:nvGraphicFramePr>
          <p:cNvPr id="74759" name="Object 7">
            <a:extLst>
              <a:ext uri="{FF2B5EF4-FFF2-40B4-BE49-F238E27FC236}">
                <a16:creationId xmlns:a16="http://schemas.microsoft.com/office/drawing/2014/main" id="{E6063350-9DF2-4B5D-95A7-3D1F6229F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522413"/>
          <a:ext cx="16541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公式" r:id="rId5" imgW="698500" imgH="190500" progId="Equation.3">
                  <p:embed/>
                </p:oleObj>
              </mc:Choice>
              <mc:Fallback>
                <p:oleObj name="公式" r:id="rId5" imgW="698500" imgH="19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22413"/>
                        <a:ext cx="16541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>
            <a:extLst>
              <a:ext uri="{FF2B5EF4-FFF2-40B4-BE49-F238E27FC236}">
                <a16:creationId xmlns:a16="http://schemas.microsoft.com/office/drawing/2014/main" id="{7954FE8F-2DD7-4CB8-898B-13A8FDCBE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0" y="1295400"/>
          <a:ext cx="132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公式" r:id="rId7" imgW="1397000" imgH="914400" progId="Equation.3">
                  <p:embed/>
                </p:oleObj>
              </mc:Choice>
              <mc:Fallback>
                <p:oleObj name="公式" r:id="rId7" imgW="13970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1295400"/>
                        <a:ext cx="1320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>
            <a:extLst>
              <a:ext uri="{FF2B5EF4-FFF2-40B4-BE49-F238E27FC236}">
                <a16:creationId xmlns:a16="http://schemas.microsoft.com/office/drawing/2014/main" id="{9E85C2DE-E154-4CF7-A2D1-F455C2E21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0" y="1512888"/>
          <a:ext cx="27209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公式" r:id="rId9" imgW="1180588" imgH="203112" progId="Equation.3">
                  <p:embed/>
                </p:oleObj>
              </mc:Choice>
              <mc:Fallback>
                <p:oleObj name="公式" r:id="rId9" imgW="1180588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1512888"/>
                        <a:ext cx="27209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>
            <a:extLst>
              <a:ext uri="{FF2B5EF4-FFF2-40B4-BE49-F238E27FC236}">
                <a16:creationId xmlns:a16="http://schemas.microsoft.com/office/drawing/2014/main" id="{8AA9E13E-B4F8-4EEB-8C0A-885C12B2F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055813"/>
          <a:ext cx="21494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公式" r:id="rId11" imgW="2336800" imgH="939800" progId="Equation.3">
                  <p:embed/>
                </p:oleObj>
              </mc:Choice>
              <mc:Fallback>
                <p:oleObj name="公式" r:id="rId11" imgW="23368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5813"/>
                        <a:ext cx="21494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>
            <a:extLst>
              <a:ext uri="{FF2B5EF4-FFF2-40B4-BE49-F238E27FC236}">
                <a16:creationId xmlns:a16="http://schemas.microsoft.com/office/drawing/2014/main" id="{C80DE1B3-0A04-4DBF-8271-1A5E85286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087563"/>
          <a:ext cx="21621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公式" r:id="rId13" imgW="2349500" imgH="889000" progId="Equation.3">
                  <p:embed/>
                </p:oleObj>
              </mc:Choice>
              <mc:Fallback>
                <p:oleObj name="公式" r:id="rId13" imgW="2349500" imgH="889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87563"/>
                        <a:ext cx="21621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>
            <a:extLst>
              <a:ext uri="{FF2B5EF4-FFF2-40B4-BE49-F238E27FC236}">
                <a16:creationId xmlns:a16="http://schemas.microsoft.com/office/drawing/2014/main" id="{56471252-B92C-44BE-A13B-B091BFBFC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3122613"/>
          <a:ext cx="13779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公式" r:id="rId15" imgW="1497950" imgH="571252" progId="Equation.3">
                  <p:embed/>
                </p:oleObj>
              </mc:Choice>
              <mc:Fallback>
                <p:oleObj name="公式" r:id="rId15" imgW="1497950" imgH="5712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122613"/>
                        <a:ext cx="13779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>
            <a:extLst>
              <a:ext uri="{FF2B5EF4-FFF2-40B4-BE49-F238E27FC236}">
                <a16:creationId xmlns:a16="http://schemas.microsoft.com/office/drawing/2014/main" id="{5C4DB6D2-E959-48F7-A776-D59B40206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136900"/>
          <a:ext cx="30607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公式" r:id="rId17" imgW="1358310" imgH="203112" progId="Equation.3">
                  <p:embed/>
                </p:oleObj>
              </mc:Choice>
              <mc:Fallback>
                <p:oleObj name="公式" r:id="rId17" imgW="1358310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36900"/>
                        <a:ext cx="30607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id="{1E85FFED-D39C-499A-BC0B-D3253DE4CDD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79613"/>
            <a:ext cx="957263" cy="1370012"/>
            <a:chOff x="4416" y="2448"/>
            <a:chExt cx="672" cy="1104"/>
          </a:xfrm>
        </p:grpSpPr>
        <p:sp>
          <p:nvSpPr>
            <p:cNvPr id="36889" name="AutoShape 15">
              <a:extLst>
                <a:ext uri="{FF2B5EF4-FFF2-40B4-BE49-F238E27FC236}">
                  <a16:creationId xmlns:a16="http://schemas.microsoft.com/office/drawing/2014/main" id="{006562B9-6604-4AD5-82E7-4B83954FC6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grpSp>
          <p:nvGrpSpPr>
            <p:cNvPr id="36890" name="Group 16">
              <a:extLst>
                <a:ext uri="{FF2B5EF4-FFF2-40B4-BE49-F238E27FC236}">
                  <a16:creationId xmlns:a16="http://schemas.microsoft.com/office/drawing/2014/main" id="{07874E10-C3EE-441C-B27B-E1606097C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36891" name="Object 17">
                <a:extLst>
                  <a:ext uri="{FF2B5EF4-FFF2-40B4-BE49-F238E27FC236}">
                    <a16:creationId xmlns:a16="http://schemas.microsoft.com/office/drawing/2014/main" id="{723F7E4C-8D24-4A7D-A8FE-89F3688512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01" name="公式" r:id="rId19" imgW="155428" imgH="282507" progId="Equation.3">
                      <p:embed/>
                    </p:oleObj>
                  </mc:Choice>
                  <mc:Fallback>
                    <p:oleObj name="公式" r:id="rId19" imgW="155428" imgH="282507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2" name="Arc 18">
                <a:extLst>
                  <a:ext uri="{FF2B5EF4-FFF2-40B4-BE49-F238E27FC236}">
                    <a16:creationId xmlns:a16="http://schemas.microsoft.com/office/drawing/2014/main" id="{A38F2301-10F8-4CD1-A4FA-6B327B412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4771" name="Object 19">
            <a:extLst>
              <a:ext uri="{FF2B5EF4-FFF2-40B4-BE49-F238E27FC236}">
                <a16:creationId xmlns:a16="http://schemas.microsoft.com/office/drawing/2014/main" id="{7AAD3FFD-1915-4D47-8EF6-A0E7583BE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503613"/>
          <a:ext cx="2143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公式" r:id="rId21" imgW="241195" imgH="253890" progId="Equation.3">
                  <p:embed/>
                </p:oleObj>
              </mc:Choice>
              <mc:Fallback>
                <p:oleObj name="公式" r:id="rId21" imgW="241195" imgH="25389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03613"/>
                        <a:ext cx="214313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20">
            <a:extLst>
              <a:ext uri="{FF2B5EF4-FFF2-40B4-BE49-F238E27FC236}">
                <a16:creationId xmlns:a16="http://schemas.microsoft.com/office/drawing/2014/main" id="{FF535382-2687-4635-A52B-12E5C148B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7925" y="2513013"/>
          <a:ext cx="2190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公式" r:id="rId23" imgW="266469" imgH="253780" progId="Equation.3">
                  <p:embed/>
                </p:oleObj>
              </mc:Choice>
              <mc:Fallback>
                <p:oleObj name="公式" r:id="rId23" imgW="266469" imgH="2537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2513013"/>
                        <a:ext cx="2190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21">
            <a:extLst>
              <a:ext uri="{FF2B5EF4-FFF2-40B4-BE49-F238E27FC236}">
                <a16:creationId xmlns:a16="http://schemas.microsoft.com/office/drawing/2014/main" id="{CE654508-A3F5-4F56-A3CA-AEC72C431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1850" y="2741613"/>
          <a:ext cx="12763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公式" r:id="rId25" imgW="1412980" imgH="447878" progId="Equation.3">
                  <p:embed/>
                </p:oleObj>
              </mc:Choice>
              <mc:Fallback>
                <p:oleObj name="公式" r:id="rId25" imgW="1412980" imgH="44787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741613"/>
                        <a:ext cx="12763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2">
            <a:extLst>
              <a:ext uri="{FF2B5EF4-FFF2-40B4-BE49-F238E27FC236}">
                <a16:creationId xmlns:a16="http://schemas.microsoft.com/office/drawing/2014/main" id="{857B1D20-84CA-4513-A5D5-997D691C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656013"/>
          <a:ext cx="32766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公式" r:id="rId27" imgW="1524000" imgH="533400" progId="Equation.3">
                  <p:embed/>
                </p:oleObj>
              </mc:Choice>
              <mc:Fallback>
                <p:oleObj name="公式" r:id="rId27" imgW="1524000" imgH="533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6013"/>
                        <a:ext cx="32766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23">
            <a:extLst>
              <a:ext uri="{FF2B5EF4-FFF2-40B4-BE49-F238E27FC236}">
                <a16:creationId xmlns:a16="http://schemas.microsoft.com/office/drawing/2014/main" id="{670A3E70-4096-402C-AD00-FEA9BAF17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492250"/>
          <a:ext cx="15811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29" imgW="698197" imgH="203112" progId="Equation.DSMT4">
                  <p:embed/>
                </p:oleObj>
              </mc:Choice>
              <mc:Fallback>
                <p:oleObj name="Equation" r:id="rId29" imgW="698197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92250"/>
                        <a:ext cx="15811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24">
            <a:extLst>
              <a:ext uri="{FF2B5EF4-FFF2-40B4-BE49-F238E27FC236}">
                <a16:creationId xmlns:a16="http://schemas.microsoft.com/office/drawing/2014/main" id="{97E8BE7E-6101-4A4C-9A3E-F72BFC7A7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841750"/>
          <a:ext cx="3276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公式" r:id="rId31" imgW="1511300" imgH="266700" progId="Equation.3">
                  <p:embed/>
                </p:oleObj>
              </mc:Choice>
              <mc:Fallback>
                <p:oleObj name="公式" r:id="rId31" imgW="1511300" imgH="266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41750"/>
                        <a:ext cx="3276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25">
            <a:extLst>
              <a:ext uri="{FF2B5EF4-FFF2-40B4-BE49-F238E27FC236}">
                <a16:creationId xmlns:a16="http://schemas.microsoft.com/office/drawing/2014/main" id="{06AB82F1-A6C0-498D-953A-7A791FDCA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638" y="4724400"/>
          <a:ext cx="17827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33" imgW="787058" imgH="203112" progId="Equation.DSMT4">
                  <p:embed/>
                </p:oleObj>
              </mc:Choice>
              <mc:Fallback>
                <p:oleObj name="Equation" r:id="rId33" imgW="787058" imgH="2031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724400"/>
                        <a:ext cx="17827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26">
            <a:extLst>
              <a:ext uri="{FF2B5EF4-FFF2-40B4-BE49-F238E27FC236}">
                <a16:creationId xmlns:a16="http://schemas.microsoft.com/office/drawing/2014/main" id="{FBD5C624-B503-47FB-BED8-6B11FE554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4743450"/>
          <a:ext cx="15319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35" imgW="710891" imgH="203112" progId="Equation.DSMT4">
                  <p:embed/>
                </p:oleObj>
              </mc:Choice>
              <mc:Fallback>
                <p:oleObj name="Equation" r:id="rId35" imgW="710891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743450"/>
                        <a:ext cx="15319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>
            <a:extLst>
              <a:ext uri="{FF2B5EF4-FFF2-40B4-BE49-F238E27FC236}">
                <a16:creationId xmlns:a16="http://schemas.microsoft.com/office/drawing/2014/main" id="{F22B1790-1574-4BDF-9D67-83420B7F7EF5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5181600"/>
            <a:ext cx="5486400" cy="992188"/>
            <a:chOff x="864" y="3312"/>
            <a:chExt cx="3456" cy="625"/>
          </a:xfrm>
        </p:grpSpPr>
        <p:graphicFrame>
          <p:nvGraphicFramePr>
            <p:cNvPr id="36887" name="Object 27">
              <a:extLst>
                <a:ext uri="{FF2B5EF4-FFF2-40B4-BE49-F238E27FC236}">
                  <a16:creationId xmlns:a16="http://schemas.microsoft.com/office/drawing/2014/main" id="{F83C6E9B-58FC-41FA-A267-284B086F03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3312"/>
            <a:ext cx="1232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0" name="公式" r:id="rId37" imgW="875920" imgH="444307" progId="Equation.3">
                    <p:embed/>
                  </p:oleObj>
                </mc:Choice>
                <mc:Fallback>
                  <p:oleObj name="公式" r:id="rId37" imgW="875920" imgH="444307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312"/>
                          <a:ext cx="1232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8" name="Object 28">
              <a:extLst>
                <a:ext uri="{FF2B5EF4-FFF2-40B4-BE49-F238E27FC236}">
                  <a16:creationId xmlns:a16="http://schemas.microsoft.com/office/drawing/2014/main" id="{019FDFAD-2CEA-4B76-9947-F579BCFEAC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360"/>
            <a:ext cx="225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1" name="公式" r:id="rId39" imgW="1600200" imgH="266700" progId="Equation.3">
                    <p:embed/>
                  </p:oleObj>
                </mc:Choice>
                <mc:Fallback>
                  <p:oleObj name="公式" r:id="rId39" imgW="1600200" imgH="2667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360"/>
                          <a:ext cx="2256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D81DC593-C605-4A74-8EA4-1AE675C87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16779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4A749C27-112D-4E5C-9574-5D8D7540B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92275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以上几例所使用的均为</a:t>
            </a:r>
            <a:r>
              <a:rPr lang="zh-CN" altLang="en-US" sz="2800">
                <a:solidFill>
                  <a:schemeClr val="accent2"/>
                </a:solidFill>
              </a:rPr>
              <a:t>三角代换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  <a:endParaRPr lang="en-US" altLang="zh-CN" sz="2800"/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0D594409-84A8-4112-8D9B-77CD85FA2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01875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三角代换的</a:t>
            </a:r>
            <a:r>
              <a:rPr lang="zh-CN" altLang="en-US" sz="2800">
                <a:solidFill>
                  <a:srgbClr val="0033CC"/>
                </a:solidFill>
              </a:rPr>
              <a:t>目的</a:t>
            </a:r>
            <a:r>
              <a:rPr lang="zh-CN" altLang="en-US" sz="2800"/>
              <a:t>是化掉根式</a:t>
            </a:r>
            <a:r>
              <a:rPr lang="en-US" altLang="zh-CN" sz="2800"/>
              <a:t>.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AB9E90FA-94C9-4CCA-9A1F-6F36421B5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30495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一般规律如下：当被积函数中含有</a:t>
            </a:r>
          </a:p>
        </p:txBody>
      </p:sp>
      <p:graphicFrame>
        <p:nvGraphicFramePr>
          <p:cNvPr id="113664" name="Object 0">
            <a:extLst>
              <a:ext uri="{FF2B5EF4-FFF2-40B4-BE49-F238E27FC236}">
                <a16:creationId xmlns:a16="http://schemas.microsoft.com/office/drawing/2014/main" id="{C36240AD-4BD9-4058-8554-1C849849F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3779838"/>
          <a:ext cx="219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公式" r:id="rId3" imgW="2197100" imgH="520700" progId="Equation.3">
                  <p:embed/>
                </p:oleObj>
              </mc:Choice>
              <mc:Fallback>
                <p:oleObj name="公式" r:id="rId3" imgW="2197100" imgH="520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779838"/>
                        <a:ext cx="2197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7">
            <a:extLst>
              <a:ext uri="{FF2B5EF4-FFF2-40B4-BE49-F238E27FC236}">
                <a16:creationId xmlns:a16="http://schemas.microsoft.com/office/drawing/2014/main" id="{3D9E4512-47DE-4802-984A-52BB49F77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38242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可令</a:t>
            </a:r>
          </a:p>
        </p:txBody>
      </p:sp>
      <p:graphicFrame>
        <p:nvGraphicFramePr>
          <p:cNvPr id="113665" name="Object 1">
            <a:extLst>
              <a:ext uri="{FF2B5EF4-FFF2-40B4-BE49-F238E27FC236}">
                <a16:creationId xmlns:a16="http://schemas.microsoft.com/office/drawing/2014/main" id="{6253EC9D-5FC6-4453-8146-6661D52FB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0" y="3914775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公式" r:id="rId5" imgW="1637589" imgH="393529" progId="Equation.3">
                  <p:embed/>
                </p:oleObj>
              </mc:Choice>
              <mc:Fallback>
                <p:oleObj name="公式" r:id="rId5" imgW="1637589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914775"/>
                        <a:ext cx="1638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6" name="Object 2">
            <a:extLst>
              <a:ext uri="{FF2B5EF4-FFF2-40B4-BE49-F238E27FC236}">
                <a16:creationId xmlns:a16="http://schemas.microsoft.com/office/drawing/2014/main" id="{D71A5A5F-16A9-4440-BE69-C76694325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44958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公式" r:id="rId7" imgW="2235200" imgH="520700" progId="Equation.3">
                  <p:embed/>
                </p:oleObj>
              </mc:Choice>
              <mc:Fallback>
                <p:oleObj name="公式" r:id="rId7" imgW="2235200" imgH="520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49580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>
            <a:extLst>
              <a:ext uri="{FF2B5EF4-FFF2-40B4-BE49-F238E27FC236}">
                <a16:creationId xmlns:a16="http://schemas.microsoft.com/office/drawing/2014/main" id="{C301B3CF-23FA-4427-8E40-1A5580318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495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可令</a:t>
            </a:r>
          </a:p>
        </p:txBody>
      </p:sp>
      <p:graphicFrame>
        <p:nvGraphicFramePr>
          <p:cNvPr id="113667" name="Object 3">
            <a:extLst>
              <a:ext uri="{FF2B5EF4-FFF2-40B4-BE49-F238E27FC236}">
                <a16:creationId xmlns:a16="http://schemas.microsoft.com/office/drawing/2014/main" id="{79C376EC-27E7-4756-8D3E-70DBC585F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8213" y="4618038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公式" r:id="rId9" imgW="1701800" imgH="368300" progId="Equation.3">
                  <p:embed/>
                </p:oleObj>
              </mc:Choice>
              <mc:Fallback>
                <p:oleObj name="公式" r:id="rId9" imgW="17018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618038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>
            <a:extLst>
              <a:ext uri="{FF2B5EF4-FFF2-40B4-BE49-F238E27FC236}">
                <a16:creationId xmlns:a16="http://schemas.microsoft.com/office/drawing/2014/main" id="{03F734D3-2170-46DB-A167-4B8EB4614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5195888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公式" r:id="rId11" imgW="2235200" imgH="520700" progId="Equation.3">
                  <p:embed/>
                </p:oleObj>
              </mc:Choice>
              <mc:Fallback>
                <p:oleObj name="公式" r:id="rId11" imgW="22352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195888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9" name="Text Box 13">
            <a:extLst>
              <a:ext uri="{FF2B5EF4-FFF2-40B4-BE49-F238E27FC236}">
                <a16:creationId xmlns:a16="http://schemas.microsoft.com/office/drawing/2014/main" id="{9B1207FC-4E55-4BEF-90C8-A45A6B181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81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可令</a:t>
            </a:r>
          </a:p>
        </p:txBody>
      </p:sp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ABD514A5-EF87-4207-BB40-5594B9B0D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5321300"/>
          <a:ext cx="16383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公式" r:id="rId13" imgW="1637589" imgH="291973" progId="Equation.3">
                  <p:embed/>
                </p:oleObj>
              </mc:Choice>
              <mc:Fallback>
                <p:oleObj name="公式" r:id="rId13" imgW="1637589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5321300"/>
                        <a:ext cx="16383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6">
            <a:extLst>
              <a:ext uri="{FF2B5EF4-FFF2-40B4-BE49-F238E27FC236}">
                <a16:creationId xmlns:a16="http://schemas.microsoft.com/office/drawing/2014/main" id="{820C51B8-8ABB-4AE9-91C6-D209313E1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609600"/>
          <a:ext cx="221138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公式" r:id="rId15" imgW="990170" imgH="444307" progId="Equation.3">
                  <p:embed/>
                </p:oleObj>
              </mc:Choice>
              <mc:Fallback>
                <p:oleObj name="公式" r:id="rId15" imgW="990170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9600"/>
                        <a:ext cx="221138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7">
            <a:extLst>
              <a:ext uri="{FF2B5EF4-FFF2-40B4-BE49-F238E27FC236}">
                <a16:creationId xmlns:a16="http://schemas.microsoft.com/office/drawing/2014/main" id="{1AEA8F2C-1900-456D-8A42-7204A9DC3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2613" y="685800"/>
          <a:ext cx="33543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公式" r:id="rId17" imgW="1497950" imgH="266584" progId="Equation.3">
                  <p:embed/>
                </p:oleObj>
              </mc:Choice>
              <mc:Fallback>
                <p:oleObj name="公式" r:id="rId17" imgW="1497950" imgH="26658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685800"/>
                        <a:ext cx="33543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/>
      <p:bldP spid="75780" grpId="0" autoUpdateAnimBg="0"/>
      <p:bldP spid="75781" grpId="0" autoUpdateAnimBg="0"/>
      <p:bldP spid="75783" grpId="0" autoUpdateAnimBg="0"/>
      <p:bldP spid="75786" grpId="0" autoUpdateAnimBg="0"/>
      <p:bldP spid="7578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0D24A820-A9C7-409E-8323-3371465E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42938"/>
            <a:ext cx="7010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             </a:t>
            </a:r>
            <a:r>
              <a:rPr lang="zh-CN" altLang="en-US" sz="2800"/>
              <a:t>积分中含有根式时是否一定采用三角代换并不是绝对的，需根据被积函数的情况来定</a:t>
            </a:r>
            <a:r>
              <a:rPr lang="en-US" altLang="zh-CN" sz="2800"/>
              <a:t>.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96E286E0-ED42-4BA4-A6E0-B2F822640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1A7A6B9D-083F-402B-9606-59BC59137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004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解    原式 </a:t>
            </a:r>
            <a:r>
              <a:rPr lang="en-US" altLang="zh-CN" sz="2800"/>
              <a:t>=</a:t>
            </a:r>
          </a:p>
        </p:txBody>
      </p:sp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7F1196DD-F5A7-4400-9D2E-9D9F8A265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3157538"/>
          <a:ext cx="46529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3" imgW="1905000" imgH="431800" progId="Equation.DSMT4">
                  <p:embed/>
                </p:oleObj>
              </mc:Choice>
              <mc:Fallback>
                <p:oleObj name="Equation" r:id="rId3" imgW="19050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157538"/>
                        <a:ext cx="46529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>
            <a:extLst>
              <a:ext uri="{FF2B5EF4-FFF2-40B4-BE49-F238E27FC236}">
                <a16:creationId xmlns:a16="http://schemas.microsoft.com/office/drawing/2014/main" id="{27A318CA-1E5B-42F0-B615-72168FA0F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267200"/>
          <a:ext cx="35671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5" imgW="1459866" imgH="317362" progId="Equation.DSMT4">
                  <p:embed/>
                </p:oleObj>
              </mc:Choice>
              <mc:Fallback>
                <p:oleObj name="Equation" r:id="rId5" imgW="1459866" imgH="31736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356711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4A509523-E23C-4C50-9B3E-67A3724F565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90738"/>
            <a:ext cx="7086600" cy="1057275"/>
            <a:chOff x="576" y="1248"/>
            <a:chExt cx="4464" cy="666"/>
          </a:xfrm>
        </p:grpSpPr>
        <p:sp>
          <p:nvSpPr>
            <p:cNvPr id="38921" name="Text Box 8">
              <a:extLst>
                <a:ext uri="{FF2B5EF4-FFF2-40B4-BE49-F238E27FC236}">
                  <a16:creationId xmlns:a16="http://schemas.microsoft.com/office/drawing/2014/main" id="{C423AB41-036B-4A02-91C5-EBC1A1F16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92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21</a:t>
              </a:r>
              <a:r>
                <a:rPr lang="en-US" altLang="zh-CN" sz="2800"/>
                <a:t>   </a:t>
              </a:r>
              <a:r>
                <a:rPr lang="zh-CN" altLang="en-US" sz="2800"/>
                <a:t>求</a:t>
              </a:r>
            </a:p>
          </p:txBody>
        </p:sp>
        <p:graphicFrame>
          <p:nvGraphicFramePr>
            <p:cNvPr id="38922" name="Object 9">
              <a:extLst>
                <a:ext uri="{FF2B5EF4-FFF2-40B4-BE49-F238E27FC236}">
                  <a16:creationId xmlns:a16="http://schemas.microsoft.com/office/drawing/2014/main" id="{548A1145-5913-4F98-AB30-F640C475AD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248"/>
            <a:ext cx="2208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6" name="Equation" r:id="rId7" imgW="1435100" imgH="431800" progId="Equation.DSMT4">
                    <p:embed/>
                  </p:oleObj>
                </mc:Choice>
                <mc:Fallback>
                  <p:oleObj name="Equation" r:id="rId7" imgW="1435100" imgH="431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48"/>
                          <a:ext cx="2208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3" name="Text Box 10">
              <a:extLst>
                <a:ext uri="{FF2B5EF4-FFF2-40B4-BE49-F238E27FC236}">
                  <a16:creationId xmlns:a16="http://schemas.microsoft.com/office/drawing/2014/main" id="{515D994B-4616-4636-8441-4A73227C2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353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( </a:t>
              </a:r>
              <a:r>
                <a:rPr lang="en-US" altLang="zh-CN" sz="2800" i="1"/>
                <a:t>Ex</a:t>
              </a:r>
              <a:r>
                <a:rPr lang="en-US" altLang="zh-CN" sz="2800"/>
                <a:t>4.(16) )</a:t>
              </a:r>
            </a:p>
          </p:txBody>
        </p:sp>
      </p:grpSp>
      <p:graphicFrame>
        <p:nvGraphicFramePr>
          <p:cNvPr id="110603" name="Object 11">
            <a:extLst>
              <a:ext uri="{FF2B5EF4-FFF2-40B4-BE49-F238E27FC236}">
                <a16:creationId xmlns:a16="http://schemas.microsoft.com/office/drawing/2014/main" id="{1E64DA36-3ADA-4E16-AD17-99BA17C41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214938"/>
          <a:ext cx="35671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9" imgW="1459866" imgH="266584" progId="Equation.DSMT4">
                  <p:embed/>
                </p:oleObj>
              </mc:Choice>
              <mc:Fallback>
                <p:oleObj name="Equation" r:id="rId9" imgW="1459866" imgH="26658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14938"/>
                        <a:ext cx="3567113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 Box 2">
            <a:extLst>
              <a:ext uri="{FF2B5EF4-FFF2-40B4-BE49-F238E27FC236}">
                <a16:creationId xmlns:a16="http://schemas.microsoft.com/office/drawing/2014/main" id="{A06E78A8-CEC1-43E8-97D0-1F715C54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182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en-US" altLang="zh-CN" sz="2800"/>
              <a:t>   </a:t>
            </a:r>
            <a:r>
              <a:rPr lang="zh-CN" altLang="en-US" sz="2800"/>
              <a:t>求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A73C6D5A-FD71-4813-8AEA-C31641795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21209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27650" name="Object 0">
            <a:extLst>
              <a:ext uri="{FF2B5EF4-FFF2-40B4-BE49-F238E27FC236}">
                <a16:creationId xmlns:a16="http://schemas.microsoft.com/office/drawing/2014/main" id="{8E419C53-DF8C-4B01-812D-90E993C93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977900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公式" r:id="rId3" imgW="2336800" imgH="927100" progId="Equation.3">
                  <p:embed/>
                </p:oleObj>
              </mc:Choice>
              <mc:Fallback>
                <p:oleObj name="公式" r:id="rId3" imgW="2336800" imgH="927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977900"/>
                        <a:ext cx="233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" name="Object 1">
            <a:extLst>
              <a:ext uri="{FF2B5EF4-FFF2-40B4-BE49-F238E27FC236}">
                <a16:creationId xmlns:a16="http://schemas.microsoft.com/office/drawing/2014/main" id="{795E75AC-43DB-4317-B9E0-A46924A7B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048000"/>
          <a:ext cx="838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5" imgW="355292" imgH="203024" progId="Equation.DSMT4">
                  <p:embed/>
                </p:oleObj>
              </mc:Choice>
              <mc:Fallback>
                <p:oleObj name="Equation" r:id="rId5" imgW="355292" imgH="2030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838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CBB1D428-DB96-42C6-9C61-CE7E8E4DB64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30400"/>
            <a:ext cx="1371600" cy="889000"/>
            <a:chOff x="1056" y="1632"/>
            <a:chExt cx="864" cy="560"/>
          </a:xfrm>
        </p:grpSpPr>
        <p:sp>
          <p:nvSpPr>
            <p:cNvPr id="39955" name="Text Box 7">
              <a:extLst>
                <a:ext uri="{FF2B5EF4-FFF2-40B4-BE49-F238E27FC236}">
                  <a16:creationId xmlns:a16="http://schemas.microsoft.com/office/drawing/2014/main" id="{857A4DCF-810E-4184-8394-1D8C45C44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令</a:t>
              </a:r>
            </a:p>
          </p:txBody>
        </p:sp>
        <p:graphicFrame>
          <p:nvGraphicFramePr>
            <p:cNvPr id="39956" name="Object 7">
              <a:extLst>
                <a:ext uri="{FF2B5EF4-FFF2-40B4-BE49-F238E27FC236}">
                  <a16:creationId xmlns:a16="http://schemas.microsoft.com/office/drawing/2014/main" id="{7EE345A7-329A-428E-828B-3D4621B98F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9" name="公式" r:id="rId7" imgW="838200" imgH="889000" progId="Equation.3">
                    <p:embed/>
                  </p:oleObj>
                </mc:Choice>
                <mc:Fallback>
                  <p:oleObj name="公式" r:id="rId7" imgW="838200" imgH="889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14" name="Object 2">
            <a:extLst>
              <a:ext uri="{FF2B5EF4-FFF2-40B4-BE49-F238E27FC236}">
                <a16:creationId xmlns:a16="http://schemas.microsoft.com/office/drawing/2014/main" id="{25FEB0E9-3702-4DA4-AE82-3D10858CA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19304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公式" r:id="rId9" imgW="2324100" imgH="889000" progId="Equation.3">
                  <p:embed/>
                </p:oleObj>
              </mc:Choice>
              <mc:Fallback>
                <p:oleObj name="公式" r:id="rId9" imgW="23241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1930400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>
            <a:extLst>
              <a:ext uri="{FF2B5EF4-FFF2-40B4-BE49-F238E27FC236}">
                <a16:creationId xmlns:a16="http://schemas.microsoft.com/office/drawing/2014/main" id="{4E5EAC81-A7C2-4237-ACDC-F851831AE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2806700"/>
          <a:ext cx="4216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公式" r:id="rId11" imgW="4216400" imgH="1562100" progId="Equation.3">
                  <p:embed/>
                </p:oleObj>
              </mc:Choice>
              <mc:Fallback>
                <p:oleObj name="公式" r:id="rId11" imgW="4216400" imgH="156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806700"/>
                        <a:ext cx="4216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Rectangle 11">
            <a:extLst>
              <a:ext uri="{FF2B5EF4-FFF2-40B4-BE49-F238E27FC236}">
                <a16:creationId xmlns:a16="http://schemas.microsoft.com/office/drawing/2014/main" id="{496C1276-2142-4232-91B1-DDECC2A8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189038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</a:rPr>
              <a:t>（分母的阶较高）</a:t>
            </a:r>
          </a:p>
        </p:txBody>
      </p:sp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3DE6F1B2-86C0-4589-A35D-041BD05DC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4343400"/>
          <a:ext cx="219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公式" r:id="rId13" imgW="2197100" imgH="977900" progId="Equation.3">
                  <p:embed/>
                </p:oleObj>
              </mc:Choice>
              <mc:Fallback>
                <p:oleObj name="公式" r:id="rId13" imgW="21971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343400"/>
                        <a:ext cx="219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>
            <a:extLst>
              <a:ext uri="{FF2B5EF4-FFF2-40B4-BE49-F238E27FC236}">
                <a16:creationId xmlns:a16="http://schemas.microsoft.com/office/drawing/2014/main" id="{D16A649E-515E-41F1-8334-4D3522555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343400"/>
          <a:ext cx="260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公式" r:id="rId15" imgW="2603500" imgH="977900" progId="Equation.3">
                  <p:embed/>
                </p:oleObj>
              </mc:Choice>
              <mc:Fallback>
                <p:oleObj name="公式" r:id="rId15" imgW="26035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2603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>
            <a:extLst>
              <a:ext uri="{FF2B5EF4-FFF2-40B4-BE49-F238E27FC236}">
                <a16:creationId xmlns:a16="http://schemas.microsoft.com/office/drawing/2014/main" id="{CA2FE0B7-F4EF-4B59-A4C6-195F367C9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45720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公式" r:id="rId17" imgW="892196" imgH="409778" progId="Equation.3">
                  <p:embed/>
                </p:oleObj>
              </mc:Choice>
              <mc:Fallback>
                <p:oleObj name="公式" r:id="rId17" imgW="892196" imgH="40977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5720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>
            <a:extLst>
              <a:ext uri="{FF2B5EF4-FFF2-40B4-BE49-F238E27FC236}">
                <a16:creationId xmlns:a16="http://schemas.microsoft.com/office/drawing/2014/main" id="{C7B1AC32-A02A-4ED3-A2C4-3AF5CCE22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133600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19" imgW="545626" imgH="215713" progId="Equation.DSMT4">
                  <p:embed/>
                </p:oleObj>
              </mc:Choice>
              <mc:Fallback>
                <p:oleObj name="Equation" r:id="rId19" imgW="545626" imgH="21571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121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17">
            <a:extLst>
              <a:ext uri="{FF2B5EF4-FFF2-40B4-BE49-F238E27FC236}">
                <a16:creationId xmlns:a16="http://schemas.microsoft.com/office/drawing/2014/main" id="{01D140D1-DB88-4B16-AC66-37E2F37AF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5410200"/>
          <a:ext cx="2527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公式" r:id="rId21" imgW="2527300" imgH="901700" progId="Equation.3">
                  <p:embed/>
                </p:oleObj>
              </mc:Choice>
              <mc:Fallback>
                <p:oleObj name="公式" r:id="rId21" imgW="2527300" imgH="901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410200"/>
                        <a:ext cx="2527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18">
            <a:extLst>
              <a:ext uri="{FF2B5EF4-FFF2-40B4-BE49-F238E27FC236}">
                <a16:creationId xmlns:a16="http://schemas.microsoft.com/office/drawing/2014/main" id="{FC3F644E-7CA3-4B14-A1A3-EF8085C26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1300" y="5410200"/>
          <a:ext cx="248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公式" r:id="rId23" imgW="2479578" imgH="892107" progId="Equation.3">
                  <p:embed/>
                </p:oleObj>
              </mc:Choice>
              <mc:Fallback>
                <p:oleObj name="公式" r:id="rId23" imgW="2479578" imgH="89210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5410200"/>
                        <a:ext cx="248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2">
            <a:extLst>
              <a:ext uri="{FF2B5EF4-FFF2-40B4-BE49-F238E27FC236}">
                <a16:creationId xmlns:a16="http://schemas.microsoft.com/office/drawing/2014/main" id="{17350D0F-40C9-46B8-A04F-A4EA501E3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3508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</p:txBody>
      </p:sp>
      <p:sp>
        <p:nvSpPr>
          <p:cNvPr id="39953" name="Text Box 3">
            <a:extLst>
              <a:ext uri="{FF2B5EF4-FFF2-40B4-BE49-F238E27FC236}">
                <a16:creationId xmlns:a16="http://schemas.microsoft.com/office/drawing/2014/main" id="{59901DB8-EB9C-4680-B5F1-7D6B6AA7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36512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当分母的阶较高时</a:t>
            </a:r>
            <a:r>
              <a:rPr lang="en-US" altLang="zh-CN" sz="2800"/>
              <a:t>, </a:t>
            </a:r>
            <a:r>
              <a:rPr lang="zh-CN" altLang="en-US" sz="2800"/>
              <a:t>可采用</a:t>
            </a:r>
            <a:r>
              <a:rPr lang="zh-CN" altLang="en-US" sz="2800">
                <a:solidFill>
                  <a:schemeClr val="accent2"/>
                </a:solidFill>
              </a:rPr>
              <a:t>倒代换</a:t>
            </a:r>
            <a:endParaRPr lang="zh-CN" altLang="en-US" sz="2800"/>
          </a:p>
        </p:txBody>
      </p:sp>
      <p:graphicFrame>
        <p:nvGraphicFramePr>
          <p:cNvPr id="39954" name="Object 19">
            <a:extLst>
              <a:ext uri="{FF2B5EF4-FFF2-40B4-BE49-F238E27FC236}">
                <a16:creationId xmlns:a16="http://schemas.microsoft.com/office/drawing/2014/main" id="{D08A5B01-2646-4C50-B26C-9D97183DC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6800" y="152400"/>
          <a:ext cx="96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公式" r:id="rId25" imgW="965200" imgH="889000" progId="Equation.3">
                  <p:embed/>
                </p:oleObj>
              </mc:Choice>
              <mc:Fallback>
                <p:oleObj name="公式" r:id="rId25" imgW="965200" imgH="889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152400"/>
                        <a:ext cx="96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  <p:bldP spid="80899" grpId="0" autoUpdateAnimBg="0"/>
      <p:bldP spid="8090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4">
            <a:extLst>
              <a:ext uri="{FF2B5EF4-FFF2-40B4-BE49-F238E27FC236}">
                <a16:creationId xmlns:a16="http://schemas.microsoft.com/office/drawing/2014/main" id="{E9926D8E-2209-4720-987C-3832B29DB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304800"/>
          <a:ext cx="4391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公式" r:id="rId3" imgW="4787900" imgH="965200" progId="Equation.3">
                  <p:embed/>
                </p:oleObj>
              </mc:Choice>
              <mc:Fallback>
                <p:oleObj name="公式" r:id="rId3" imgW="47879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04800"/>
                        <a:ext cx="43910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2C832E94-A64D-49CE-8959-FCA445AE0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1241425"/>
          <a:ext cx="38893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公式" r:id="rId5" imgW="4241800" imgH="889000" progId="Equation.3">
                  <p:embed/>
                </p:oleObj>
              </mc:Choice>
              <mc:Fallback>
                <p:oleObj name="公式" r:id="rId5" imgW="42418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241425"/>
                        <a:ext cx="38893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8C5E0FB5-A7E3-4626-854B-4DE88C39C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41525"/>
          <a:ext cx="4495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公式" r:id="rId7" imgW="4902200" imgH="1181100" progId="Equation.3">
                  <p:embed/>
                </p:oleObj>
              </mc:Choice>
              <mc:Fallback>
                <p:oleObj name="公式" r:id="rId7" imgW="4902200" imgH="1181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41525"/>
                        <a:ext cx="4495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4" name="Object 8">
            <a:extLst>
              <a:ext uri="{FF2B5EF4-FFF2-40B4-BE49-F238E27FC236}">
                <a16:creationId xmlns:a16="http://schemas.microsoft.com/office/drawing/2014/main" id="{38643779-9F80-444C-984E-96AB8159D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51200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9" imgW="545626" imgH="215713" progId="Equation.DSMT4">
                  <p:embed/>
                </p:oleObj>
              </mc:Choice>
              <mc:Fallback>
                <p:oleObj name="Equation" r:id="rId9" imgW="545626" imgH="2157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51200"/>
                        <a:ext cx="121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" name="Object 1">
            <a:extLst>
              <a:ext uri="{FF2B5EF4-FFF2-40B4-BE49-F238E27FC236}">
                <a16:creationId xmlns:a16="http://schemas.microsoft.com/office/drawing/2014/main" id="{58E6AF90-58EE-476B-A92E-6619D05DC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3254375"/>
          <a:ext cx="16779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11" imgW="710891" imgH="203112" progId="Equation.DSMT4">
                  <p:embed/>
                </p:oleObj>
              </mc:Choice>
              <mc:Fallback>
                <p:oleObj name="Equation" r:id="rId11" imgW="710891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254375"/>
                        <a:ext cx="16779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7D8080D3-2DAB-4DDF-B073-E6A36499C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254375"/>
          <a:ext cx="838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13" imgW="355292" imgH="203024" progId="Equation.DSMT4">
                  <p:embed/>
                </p:oleObj>
              </mc:Choice>
              <mc:Fallback>
                <p:oleObj name="Equation" r:id="rId13" imgW="355292" imgH="2030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54375"/>
                        <a:ext cx="838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F648DD6F-14F1-408C-8F78-5AEC12D13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2971800"/>
          <a:ext cx="379888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15" imgW="1675673" imgH="406224" progId="Equation.DSMT4">
                  <p:embed/>
                </p:oleObj>
              </mc:Choice>
              <mc:Fallback>
                <p:oleObj name="Equation" r:id="rId15" imgW="1675673" imgH="4062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2971800"/>
                        <a:ext cx="379888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F683EF52-13D6-4C3D-8469-74B4CAF5F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3865563"/>
          <a:ext cx="43164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17" imgW="1904174" imgH="545863" progId="Equation.DSMT4">
                  <p:embed/>
                </p:oleObj>
              </mc:Choice>
              <mc:Fallback>
                <p:oleObj name="Equation" r:id="rId17" imgW="1904174" imgH="54586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865563"/>
                        <a:ext cx="4316412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4F81C88E-DDBC-4661-9F9C-064DF958D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105400"/>
          <a:ext cx="4495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公式" r:id="rId19" imgW="4902200" imgH="1181100" progId="Equation.3">
                  <p:embed/>
                </p:oleObj>
              </mc:Choice>
              <mc:Fallback>
                <p:oleObj name="公式" r:id="rId19" imgW="4902200" imgH="1181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4495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D5F77FD1-ACFF-4A96-9C13-506A7433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41588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讨论类型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3FA555D5-1BEA-4F60-879E-48CB63F52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590800"/>
          <a:ext cx="226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公式" r:id="rId3" imgW="2260600" imgH="469900" progId="Equation.3">
                  <p:embed/>
                </p:oleObj>
              </mc:Choice>
              <mc:Fallback>
                <p:oleObj name="公式" r:id="rId3" imgW="22606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226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A3355C68-9158-407A-A4F1-573AB9558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349500"/>
          <a:ext cx="228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公式" r:id="rId5" imgW="2286000" imgH="927100" progId="Equation.3">
                  <p:embed/>
                </p:oleObj>
              </mc:Choice>
              <mc:Fallback>
                <p:oleObj name="公式" r:id="rId5" imgW="2286000" imgH="9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49500"/>
                        <a:ext cx="228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>
            <a:extLst>
              <a:ext uri="{FF2B5EF4-FFF2-40B4-BE49-F238E27FC236}">
                <a16:creationId xmlns:a16="http://schemas.microsoft.com/office/drawing/2014/main" id="{D68DDE09-82C8-4FAC-A243-7F97D6B23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19488"/>
            <a:ext cx="222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解决方法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D0AF6230-E69F-407F-99DB-B4ABD50B0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35194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作代换去掉根号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1991" name="Rectangle 16">
            <a:extLst>
              <a:ext uri="{FF2B5EF4-FFF2-40B4-BE49-F238E27FC236}">
                <a16:creationId xmlns:a16="http://schemas.microsoft.com/office/drawing/2014/main" id="{48B53414-C25E-49FD-BB9A-9446EBEA6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57288"/>
            <a:ext cx="6878638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简单无理函数的积分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50" grpId="0" autoUpdateAnimBg="0"/>
      <p:bldP spid="3175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>
            <a:extLst>
              <a:ext uri="{FF2B5EF4-FFF2-40B4-BE49-F238E27FC236}">
                <a16:creationId xmlns:a16="http://schemas.microsoft.com/office/drawing/2014/main" id="{948AD17A-D895-442A-BBBE-08D31A136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143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r>
              <a:rPr lang="en-US" altLang="zh-CN" sz="2800"/>
              <a:t>  </a:t>
            </a:r>
            <a:r>
              <a:rPr lang="zh-CN" altLang="en-US" sz="2800"/>
              <a:t>求积分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FAA0D00F-E044-4DB9-AA74-1B3DC7A40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469900"/>
          <a:ext cx="3149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公式" r:id="rId3" imgW="3149600" imgH="901700" progId="Equation.3">
                  <p:embed/>
                </p:oleObj>
              </mc:Choice>
              <mc:Fallback>
                <p:oleObj name="公式" r:id="rId3" imgW="31496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69900"/>
                        <a:ext cx="3149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BCF1B4B9-2381-4A10-9D0B-10B35A8F9A81}"/>
              </a:ext>
            </a:extLst>
          </p:cNvPr>
          <p:cNvGrpSpPr>
            <a:grpSpLocks/>
          </p:cNvGrpSpPr>
          <p:nvPr/>
        </p:nvGrpSpPr>
        <p:grpSpPr bwMode="auto">
          <a:xfrm>
            <a:off x="635000" y="1600200"/>
            <a:ext cx="3136900" cy="519113"/>
            <a:chOff x="816" y="1248"/>
            <a:chExt cx="1976" cy="327"/>
          </a:xfrm>
        </p:grpSpPr>
        <p:sp>
          <p:nvSpPr>
            <p:cNvPr id="43021" name="Text Box 6">
              <a:extLst>
                <a:ext uri="{FF2B5EF4-FFF2-40B4-BE49-F238E27FC236}">
                  <a16:creationId xmlns:a16="http://schemas.microsoft.com/office/drawing/2014/main" id="{376122DF-3698-4B25-B4A6-97F5C045D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248"/>
              <a:ext cx="1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黑体" panose="02010609060101010101" pitchFamily="49" charset="-122"/>
                </a:rPr>
                <a:t>解</a:t>
              </a:r>
              <a:r>
                <a:rPr lang="zh-CN" altLang="en-US" sz="2800"/>
                <a:t>    令</a:t>
              </a:r>
            </a:p>
          </p:txBody>
        </p:sp>
        <p:graphicFrame>
          <p:nvGraphicFramePr>
            <p:cNvPr id="43022" name="Object 8">
              <a:extLst>
                <a:ext uri="{FF2B5EF4-FFF2-40B4-BE49-F238E27FC236}">
                  <a16:creationId xmlns:a16="http://schemas.microsoft.com/office/drawing/2014/main" id="{9C5D5888-2B80-40F9-933C-E0891A0AC9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0" y="1272"/>
            <a:ext cx="9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4" name="公式" r:id="rId5" imgW="1473200" imgH="419100" progId="Equation.3">
                    <p:embed/>
                  </p:oleObj>
                </mc:Choice>
                <mc:Fallback>
                  <p:oleObj name="公式" r:id="rId5" imgW="1473200" imgH="419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272"/>
                          <a:ext cx="9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1" name="Object 9">
            <a:extLst>
              <a:ext uri="{FF2B5EF4-FFF2-40B4-BE49-F238E27FC236}">
                <a16:creationId xmlns:a16="http://schemas.microsoft.com/office/drawing/2014/main" id="{4BCC6ED9-207B-420D-A78B-C8BA025ED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00200"/>
          <a:ext cx="215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公式" r:id="rId7" imgW="2159000" imgH="469900" progId="Equation.3">
                  <p:embed/>
                </p:oleObj>
              </mc:Choice>
              <mc:Fallback>
                <p:oleObj name="公式" r:id="rId7" imgW="21590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215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285444C2-638D-48E1-BDEE-67B22470E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2165350"/>
          <a:ext cx="309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公式" r:id="rId9" imgW="3098800" imgH="901700" progId="Equation.3">
                  <p:embed/>
                </p:oleObj>
              </mc:Choice>
              <mc:Fallback>
                <p:oleObj name="公式" r:id="rId9" imgW="3098800" imgH="901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65350"/>
                        <a:ext cx="3098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>
            <a:extLst>
              <a:ext uri="{FF2B5EF4-FFF2-40B4-BE49-F238E27FC236}">
                <a16:creationId xmlns:a16="http://schemas.microsoft.com/office/drawing/2014/main" id="{6AD1E6F6-ED46-4C6E-9762-8D6696919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2165350"/>
          <a:ext cx="252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公式" r:id="rId11" imgW="2527300" imgH="889000" progId="Equation.3">
                  <p:embed/>
                </p:oleObj>
              </mc:Choice>
              <mc:Fallback>
                <p:oleObj name="公式" r:id="rId11" imgW="2527300" imgH="889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2165350"/>
                        <a:ext cx="2527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8796B635-AF4A-487E-B740-23752B187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3130550"/>
          <a:ext cx="171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公式" r:id="rId13" imgW="1714500" imgH="927100" progId="Equation.3">
                  <p:embed/>
                </p:oleObj>
              </mc:Choice>
              <mc:Fallback>
                <p:oleObj name="公式" r:id="rId13" imgW="1714500" imgH="927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130550"/>
                        <a:ext cx="1714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id="{653AFDDA-FE73-4946-91A7-FD6BC1E02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352800"/>
          <a:ext cx="4851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公式" r:id="rId15" imgW="4851400" imgH="495300" progId="Equation.3">
                  <p:embed/>
                </p:oleObj>
              </mc:Choice>
              <mc:Fallback>
                <p:oleObj name="公式" r:id="rId15" imgW="4851400" imgH="495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4851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>
            <a:extLst>
              <a:ext uri="{FF2B5EF4-FFF2-40B4-BE49-F238E27FC236}">
                <a16:creationId xmlns:a16="http://schemas.microsoft.com/office/drawing/2014/main" id="{9DB0F946-E64D-48D5-81ED-F6134349D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3" y="4210050"/>
          <a:ext cx="8129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公式" r:id="rId17" imgW="8128000" imgH="469900" progId="Equation.3">
                  <p:embed/>
                </p:oleObj>
              </mc:Choice>
              <mc:Fallback>
                <p:oleObj name="公式" r:id="rId17" imgW="81280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210050"/>
                        <a:ext cx="81295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>
            <a:extLst>
              <a:ext uri="{FF2B5EF4-FFF2-40B4-BE49-F238E27FC236}">
                <a16:creationId xmlns:a16="http://schemas.microsoft.com/office/drawing/2014/main" id="{2F93CE71-ED19-4147-B174-8BBD0C0F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720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33809" name="Rectangle 17">
            <a:extLst>
              <a:ext uri="{FF2B5EF4-FFF2-40B4-BE49-F238E27FC236}">
                <a16:creationId xmlns:a16="http://schemas.microsoft.com/office/drawing/2014/main" id="{FD0FF5C1-8ECE-4570-BCBE-68FE88D18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94275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无理函数去根号时</a:t>
            </a:r>
            <a:r>
              <a:rPr lang="en-US" altLang="zh-CN" sz="2800"/>
              <a:t>, </a:t>
            </a:r>
            <a:r>
              <a:rPr lang="zh-CN" altLang="en-US" sz="2800"/>
              <a:t>取根指数的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最小公倍数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utoUpdateAnimBg="0"/>
      <p:bldP spid="338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4222C670-46A6-465D-A0A6-285967C5E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77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 b="0"/>
          </a:p>
        </p:txBody>
      </p:sp>
      <p:sp>
        <p:nvSpPr>
          <p:cNvPr id="7171" name="Text Box 5">
            <a:extLst>
              <a:ext uri="{FF2B5EF4-FFF2-40B4-BE49-F238E27FC236}">
                <a16:creationId xmlns:a16="http://schemas.microsoft.com/office/drawing/2014/main" id="{049ECC73-6340-471A-8930-F612B4A7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/>
              <a:t>   </a:t>
            </a:r>
            <a:r>
              <a:rPr lang="zh-CN" altLang="en-US" sz="2800"/>
              <a:t>求</a:t>
            </a:r>
          </a:p>
        </p:txBody>
      </p:sp>
      <p:graphicFrame>
        <p:nvGraphicFramePr>
          <p:cNvPr id="7172" name="Object 6">
            <a:extLst>
              <a:ext uri="{FF2B5EF4-FFF2-40B4-BE49-F238E27FC236}">
                <a16:creationId xmlns:a16="http://schemas.microsoft.com/office/drawing/2014/main" id="{A806E3F1-0A6F-42F7-AB25-29ABFE9E8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57200"/>
          <a:ext cx="10668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3" imgW="431613" imgH="393529" progId="Equation.3">
                  <p:embed/>
                </p:oleObj>
              </mc:Choice>
              <mc:Fallback>
                <p:oleObj name="公式" r:id="rId3" imgW="431613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10668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7">
            <a:extLst>
              <a:ext uri="{FF2B5EF4-FFF2-40B4-BE49-F238E27FC236}">
                <a16:creationId xmlns:a16="http://schemas.microsoft.com/office/drawing/2014/main" id="{8EAA283A-6D3C-4D84-8D2B-49E8FB8C0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65544" name="Object 8">
            <a:extLst>
              <a:ext uri="{FF2B5EF4-FFF2-40B4-BE49-F238E27FC236}">
                <a16:creationId xmlns:a16="http://schemas.microsoft.com/office/drawing/2014/main" id="{9D566888-E6B1-4084-A797-467CEFEF5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1676400"/>
          <a:ext cx="27051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066337" imgH="215806" progId="Equation.DSMT4">
                  <p:embed/>
                </p:oleObj>
              </mc:Choice>
              <mc:Fallback>
                <p:oleObj name="Equation" r:id="rId5" imgW="1066337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676400"/>
                        <a:ext cx="27051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>
            <a:extLst>
              <a:ext uri="{FF2B5EF4-FFF2-40B4-BE49-F238E27FC236}">
                <a16:creationId xmlns:a16="http://schemas.microsoft.com/office/drawing/2014/main" id="{C1852529-34CF-4011-9937-FC0E61093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0275" y="3490913"/>
          <a:ext cx="26066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028254" imgH="215806" progId="Equation.DSMT4">
                  <p:embed/>
                </p:oleObj>
              </mc:Choice>
              <mc:Fallback>
                <p:oleObj name="Equation" r:id="rId7" imgW="1028254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490913"/>
                        <a:ext cx="26066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>
            <a:extLst>
              <a:ext uri="{FF2B5EF4-FFF2-40B4-BE49-F238E27FC236}">
                <a16:creationId xmlns:a16="http://schemas.microsoft.com/office/drawing/2014/main" id="{C3A9385D-7CF4-4DEB-8BA8-6070ED509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6088" y="1439863"/>
          <a:ext cx="22209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9" imgW="875920" imgH="393529" progId="Equation.3">
                  <p:embed/>
                </p:oleObj>
              </mc:Choice>
              <mc:Fallback>
                <p:oleObj name="公式" r:id="rId9" imgW="875920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1439863"/>
                        <a:ext cx="222091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>
            <a:extLst>
              <a:ext uri="{FF2B5EF4-FFF2-40B4-BE49-F238E27FC236}">
                <a16:creationId xmlns:a16="http://schemas.microsoft.com/office/drawing/2014/main" id="{BE327C25-3C9E-4297-9D60-F08C97A49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2362200"/>
          <a:ext cx="30432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11" imgW="1231366" imgH="393529" progId="Equation.3">
                  <p:embed/>
                </p:oleObj>
              </mc:Choice>
              <mc:Fallback>
                <p:oleObj name="公式" r:id="rId11" imgW="1231366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362200"/>
                        <a:ext cx="304323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>
            <a:extLst>
              <a:ext uri="{FF2B5EF4-FFF2-40B4-BE49-F238E27FC236}">
                <a16:creationId xmlns:a16="http://schemas.microsoft.com/office/drawing/2014/main" id="{DC4D7CB2-8F4E-4C1B-9F46-815B8DFFC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9825" y="3268663"/>
          <a:ext cx="44735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13" imgW="1765300" imgH="393700" progId="Equation.3">
                  <p:embed/>
                </p:oleObj>
              </mc:Choice>
              <mc:Fallback>
                <p:oleObj name="公式" r:id="rId13" imgW="17653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3268663"/>
                        <a:ext cx="447357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>
            <a:extLst>
              <a:ext uri="{FF2B5EF4-FFF2-40B4-BE49-F238E27FC236}">
                <a16:creationId xmlns:a16="http://schemas.microsoft.com/office/drawing/2014/main" id="{6B48DD40-1706-4B12-813C-0CE2AECFE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4225925"/>
          <a:ext cx="34829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15" imgW="1409088" imgH="393529" progId="Equation.3">
                  <p:embed/>
                </p:oleObj>
              </mc:Choice>
              <mc:Fallback>
                <p:oleObj name="公式" r:id="rId15" imgW="1409088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4225925"/>
                        <a:ext cx="34829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>
            <a:extLst>
              <a:ext uri="{FF2B5EF4-FFF2-40B4-BE49-F238E27FC236}">
                <a16:creationId xmlns:a16="http://schemas.microsoft.com/office/drawing/2014/main" id="{23492684-E0AE-4CD8-80AF-56B9139F5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5413375"/>
          <a:ext cx="9985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17" imgW="393359" imgH="215713" progId="Equation.3">
                  <p:embed/>
                </p:oleObj>
              </mc:Choice>
              <mc:Fallback>
                <p:oleObj name="公式" r:id="rId17" imgW="393359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5413375"/>
                        <a:ext cx="9985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>
            <a:extLst>
              <a:ext uri="{FF2B5EF4-FFF2-40B4-BE49-F238E27FC236}">
                <a16:creationId xmlns:a16="http://schemas.microsoft.com/office/drawing/2014/main" id="{4487BB7B-7E21-4D70-B7AC-8F20F0136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199063"/>
          <a:ext cx="301148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19" imgW="1218671" imgH="393529" progId="Equation.3">
                  <p:embed/>
                </p:oleObj>
              </mc:Choice>
              <mc:Fallback>
                <p:oleObj name="公式" r:id="rId19" imgW="1218671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99063"/>
                        <a:ext cx="3011488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 descr="90%">
            <a:extLst>
              <a:ext uri="{FF2B5EF4-FFF2-40B4-BE49-F238E27FC236}">
                <a16:creationId xmlns:a16="http://schemas.microsoft.com/office/drawing/2014/main" id="{722679D8-FA41-4F3A-ACD9-87550CBB12D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65200" y="1573213"/>
            <a:ext cx="685800" cy="3292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基本积分表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II</a:t>
            </a:r>
            <a:endParaRPr lang="zh-CN" altLang="en-US">
              <a:solidFill>
                <a:srgbClr val="99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6736" name="Object 0">
            <a:extLst>
              <a:ext uri="{FF2B5EF4-FFF2-40B4-BE49-F238E27FC236}">
                <a16:creationId xmlns:a16="http://schemas.microsoft.com/office/drawing/2014/main" id="{F338A7CC-B156-4094-BE82-8D162D9D9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192213"/>
          <a:ext cx="5181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公式" r:id="rId4" imgW="2108200" imgH="279400" progId="Equation.3">
                  <p:embed/>
                </p:oleObj>
              </mc:Choice>
              <mc:Fallback>
                <p:oleObj name="公式" r:id="rId4" imgW="2108200" imgH="279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92213"/>
                        <a:ext cx="5181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7" name="Object 1">
            <a:extLst>
              <a:ext uri="{FF2B5EF4-FFF2-40B4-BE49-F238E27FC236}">
                <a16:creationId xmlns:a16="http://schemas.microsoft.com/office/drawing/2014/main" id="{76670531-B501-437D-A505-83C3907EC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038350"/>
          <a:ext cx="4876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公式" r:id="rId6" imgW="1981200" imgH="279400" progId="Equation.3">
                  <p:embed/>
                </p:oleObj>
              </mc:Choice>
              <mc:Fallback>
                <p:oleObj name="公式" r:id="rId6" imgW="19812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38350"/>
                        <a:ext cx="48768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8" name="Object 2">
            <a:extLst>
              <a:ext uri="{FF2B5EF4-FFF2-40B4-BE49-F238E27FC236}">
                <a16:creationId xmlns:a16="http://schemas.microsoft.com/office/drawing/2014/main" id="{591A6EA9-157F-4CAD-8F66-DFC1D74C1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2868613"/>
          <a:ext cx="60658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公式" r:id="rId8" imgW="2438400" imgH="279400" progId="Equation.3">
                  <p:embed/>
                </p:oleObj>
              </mc:Choice>
              <mc:Fallback>
                <p:oleObj name="公式" r:id="rId8" imgW="24384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868613"/>
                        <a:ext cx="60658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1001F3AA-9615-44C0-B346-BDAE72E3F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3088" y="3706813"/>
          <a:ext cx="59293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公式" r:id="rId10" imgW="2413000" imgH="279400" progId="Equation.3">
                  <p:embed/>
                </p:oleObj>
              </mc:Choice>
              <mc:Fallback>
                <p:oleObj name="公式" r:id="rId10" imgW="24130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3706813"/>
                        <a:ext cx="59293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0D8DBD22-A8EF-472A-A478-4F5287925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4468813"/>
          <a:ext cx="53657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公式" r:id="rId12" imgW="5511800" imgH="889000" progId="Equation.3">
                  <p:embed/>
                </p:oleObj>
              </mc:Choice>
              <mc:Fallback>
                <p:oleObj name="公式" r:id="rId12" imgW="55118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468813"/>
                        <a:ext cx="53657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0" name="Object 0">
            <a:extLst>
              <a:ext uri="{FF2B5EF4-FFF2-40B4-BE49-F238E27FC236}">
                <a16:creationId xmlns:a16="http://schemas.microsoft.com/office/drawing/2014/main" id="{4310AB72-9BED-4F0F-A041-29D64278B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132013"/>
          <a:ext cx="60198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公式" r:id="rId3" imgW="2387600" imgH="393700" progId="Equation.3">
                  <p:embed/>
                </p:oleObj>
              </mc:Choice>
              <mc:Fallback>
                <p:oleObj name="公式" r:id="rId3" imgW="2387600" imgH="393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2013"/>
                        <a:ext cx="60198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" name="Object 1">
            <a:extLst>
              <a:ext uri="{FF2B5EF4-FFF2-40B4-BE49-F238E27FC236}">
                <a16:creationId xmlns:a16="http://schemas.microsoft.com/office/drawing/2014/main" id="{89B730E8-7B70-4079-9CC6-3E81F16A1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82950"/>
          <a:ext cx="54498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公式" r:id="rId5" imgW="5448300" imgH="927100" progId="Equation.3">
                  <p:embed/>
                </p:oleObj>
              </mc:Choice>
              <mc:Fallback>
                <p:oleObj name="公式" r:id="rId5" imgW="5448300" imgH="927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82950"/>
                        <a:ext cx="54498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2" name="Object 2">
            <a:extLst>
              <a:ext uri="{FF2B5EF4-FFF2-40B4-BE49-F238E27FC236}">
                <a16:creationId xmlns:a16="http://schemas.microsoft.com/office/drawing/2014/main" id="{C15E8B62-66E1-4563-8A9B-56467C3C3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343400"/>
          <a:ext cx="6705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公式" r:id="rId7" imgW="2755900" imgH="444500" progId="Equation.3">
                  <p:embed/>
                </p:oleObj>
              </mc:Choice>
              <mc:Fallback>
                <p:oleObj name="公式" r:id="rId7" imgW="27559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67056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3">
            <a:extLst>
              <a:ext uri="{FF2B5EF4-FFF2-40B4-BE49-F238E27FC236}">
                <a16:creationId xmlns:a16="http://schemas.microsoft.com/office/drawing/2014/main" id="{99002CF9-939B-49D3-93CE-9E9B06959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990600"/>
          <a:ext cx="6324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公式" r:id="rId9" imgW="2374900" imgH="393700" progId="Equation.3">
                  <p:embed/>
                </p:oleObj>
              </mc:Choice>
              <mc:Fallback>
                <p:oleObj name="公式" r:id="rId9" imgW="23749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63246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A0CAC640-7BF8-4D36-8255-EB0256D1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1641475"/>
            <a:ext cx="132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27ADE8C8-D53F-47BF-96DD-A8C693B60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641475"/>
          <a:ext cx="177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公式" r:id="rId3" imgW="1778000" imgH="571500" progId="Equation.3">
                  <p:embed/>
                </p:oleObj>
              </mc:Choice>
              <mc:Fallback>
                <p:oleObj name="公式" r:id="rId3" imgW="17780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41475"/>
                        <a:ext cx="177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494DB09A-E36B-47E5-8C1B-371EE583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2452688"/>
            <a:ext cx="2393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解决思路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F3195792-316C-4A41-A4DB-48F244112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526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利用两个函数乘积的求导法则</a:t>
            </a:r>
            <a:r>
              <a:rPr lang="en-US" altLang="zh-CN" sz="2800"/>
              <a:t>.</a:t>
            </a:r>
          </a:p>
        </p:txBody>
      </p:sp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F4B50594-815D-478F-A156-F5FD67FC1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3154363"/>
          <a:ext cx="74755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文档" r:id="rId5" imgW="7025717" imgH="620322" progId="Word.Document.8">
                  <p:embed/>
                </p:oleObj>
              </mc:Choice>
              <mc:Fallback>
                <p:oleObj name="文档" r:id="rId5" imgW="7025717" imgH="62032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154363"/>
                        <a:ext cx="747553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8C3A96F2-461C-4646-97FF-096DD628E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3824288"/>
          <a:ext cx="2654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公式" r:id="rId7" imgW="2654300" imgH="596900" progId="Equation.3">
                  <p:embed/>
                </p:oleObj>
              </mc:Choice>
              <mc:Fallback>
                <p:oleObj name="公式" r:id="rId7" imgW="26543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824288"/>
                        <a:ext cx="2654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98807EC6-B8DF-443F-91EA-AA6E5B7AC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7050" y="3824288"/>
          <a:ext cx="2654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公式" r:id="rId9" imgW="2654300" imgH="596900" progId="Equation.3">
                  <p:embed/>
                </p:oleObj>
              </mc:Choice>
              <mc:Fallback>
                <p:oleObj name="公式" r:id="rId9" imgW="2654300" imgH="596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3824288"/>
                        <a:ext cx="2654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F91E237B-DC40-480F-8D4F-1ACD5BA34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662488"/>
          <a:ext cx="3479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公式" r:id="rId11" imgW="3470279" imgH="625407" progId="Equation.3">
                  <p:embed/>
                </p:oleObj>
              </mc:Choice>
              <mc:Fallback>
                <p:oleObj name="公式" r:id="rId11" imgW="3470279" imgH="6254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62488"/>
                        <a:ext cx="3479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9E851B7C-C487-4239-A6AD-78DF8A562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638675"/>
          <a:ext cx="28829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公式" r:id="rId13" imgW="2873194" imgH="625407" progId="Equation.3">
                  <p:embed/>
                </p:oleObj>
              </mc:Choice>
              <mc:Fallback>
                <p:oleObj name="公式" r:id="rId13" imgW="2873194" imgH="6254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38675"/>
                        <a:ext cx="28829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>
            <a:extLst>
              <a:ext uri="{FF2B5EF4-FFF2-40B4-BE49-F238E27FC236}">
                <a16:creationId xmlns:a16="http://schemas.microsoft.com/office/drawing/2014/main" id="{318B30A6-948B-4969-B8C7-FA900EDC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24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分部积分公式</a:t>
            </a:r>
          </a:p>
        </p:txBody>
      </p: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4AEF56EC-0588-49EB-8140-FADE03276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5410200" cy="1143000"/>
          </a:xfrm>
        </p:spPr>
        <p:txBody>
          <a:bodyPr/>
          <a:lstStyle/>
          <a:p>
            <a:pPr algn="l" eaLnBrk="1" hangingPunct="1"/>
            <a:r>
              <a:rPr lang="en-US" altLang="zh-CN" sz="3600"/>
              <a:t>2</a:t>
            </a:r>
            <a:r>
              <a:rPr lang="zh-CN" altLang="en-US" sz="3600"/>
              <a:t>、分部积分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4" grpId="0" autoUpdateAnimBg="0"/>
      <p:bldP spid="30725" grpId="0" autoUpdateAnimBg="0"/>
      <p:bldP spid="3073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C455BE0A-90B8-4F8F-89A3-E7E37306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7159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en-US" altLang="zh-CN" sz="2800"/>
              <a:t>    </a:t>
            </a:r>
            <a:r>
              <a:rPr lang="zh-CN" altLang="en-US" sz="2800"/>
              <a:t>求积分</a:t>
            </a:r>
          </a:p>
        </p:txBody>
      </p:sp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id="{00642700-6D38-4BD0-8ECC-2ECD969C7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661988"/>
          <a:ext cx="18161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公式" r:id="rId3" imgW="1815312" imgH="634725" progId="Equation.3">
                  <p:embed/>
                </p:oleObj>
              </mc:Choice>
              <mc:Fallback>
                <p:oleObj name="公式" r:id="rId3" imgW="1815312" imgH="6347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661988"/>
                        <a:ext cx="18161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6883941F-D97F-4915-BEDA-2E2BABA55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303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解（一）</a:t>
            </a:r>
            <a:endParaRPr lang="zh-CN" altLang="en-US" sz="280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483843D-ECDA-4F36-9D49-718E6ED52C8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390650"/>
            <a:ext cx="1981200" cy="519113"/>
            <a:chOff x="1776" y="1152"/>
            <a:chExt cx="1248" cy="327"/>
          </a:xfrm>
        </p:grpSpPr>
        <p:sp>
          <p:nvSpPr>
            <p:cNvPr id="47125" name="Text Box 6">
              <a:extLst>
                <a:ext uri="{FF2B5EF4-FFF2-40B4-BE49-F238E27FC236}">
                  <a16:creationId xmlns:a16="http://schemas.microsoft.com/office/drawing/2014/main" id="{E75A753C-77A4-45F0-AF27-A6BCAA41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令</a:t>
              </a:r>
            </a:p>
          </p:txBody>
        </p:sp>
        <p:graphicFrame>
          <p:nvGraphicFramePr>
            <p:cNvPr id="47126" name="Object 7">
              <a:extLst>
                <a:ext uri="{FF2B5EF4-FFF2-40B4-BE49-F238E27FC236}">
                  <a16:creationId xmlns:a16="http://schemas.microsoft.com/office/drawing/2014/main" id="{9B7F0CB9-40D4-4BE5-BC02-D1C8C5421C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2" y="1268"/>
            <a:ext cx="95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8" name="公式" r:id="rId5" imgW="1511300" imgH="317500" progId="Equation.3">
                    <p:embed/>
                  </p:oleObj>
                </mc:Choice>
                <mc:Fallback>
                  <p:oleObj name="公式" r:id="rId5" imgW="1511300" imgH="317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1268"/>
                          <a:ext cx="95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2" name="Object 8">
            <a:extLst>
              <a:ext uri="{FF2B5EF4-FFF2-40B4-BE49-F238E27FC236}">
                <a16:creationId xmlns:a16="http://schemas.microsoft.com/office/drawing/2014/main" id="{59C360BA-FEFB-4A29-9D0D-07155FBEA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219200"/>
          <a:ext cx="2616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公式" r:id="rId7" imgW="2616200" imgH="889000" progId="Equation.3">
                  <p:embed/>
                </p:oleObj>
              </mc:Choice>
              <mc:Fallback>
                <p:oleObj name="公式" r:id="rId7" imgW="26162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19200"/>
                        <a:ext cx="2616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>
            <a:extLst>
              <a:ext uri="{FF2B5EF4-FFF2-40B4-BE49-F238E27FC236}">
                <a16:creationId xmlns:a16="http://schemas.microsoft.com/office/drawing/2014/main" id="{1768FC6B-FBD4-4B54-BDA5-0716E80DA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2209800"/>
          <a:ext cx="170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公式" r:id="rId9" imgW="1701800" imgH="635000" progId="Equation.3">
                  <p:embed/>
                </p:oleObj>
              </mc:Choice>
              <mc:Fallback>
                <p:oleObj name="公式" r:id="rId9" imgW="1701800" imgH="63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209800"/>
                        <a:ext cx="170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>
            <a:extLst>
              <a:ext uri="{FF2B5EF4-FFF2-40B4-BE49-F238E27FC236}">
                <a16:creationId xmlns:a16="http://schemas.microsoft.com/office/drawing/2014/main" id="{1295E5C4-C6B5-41D9-9B09-9EFB49C46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2044700"/>
          <a:ext cx="374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公式" r:id="rId11" imgW="3746500" imgH="927100" progId="Equation.3">
                  <p:embed/>
                </p:oleObj>
              </mc:Choice>
              <mc:Fallback>
                <p:oleObj name="公式" r:id="rId11" imgW="3746500" imgH="927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044700"/>
                        <a:ext cx="374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>
            <a:extLst>
              <a:ext uri="{FF2B5EF4-FFF2-40B4-BE49-F238E27FC236}">
                <a16:creationId xmlns:a16="http://schemas.microsoft.com/office/drawing/2014/main" id="{E165DF54-BF83-4916-83D4-267ACDEED12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124200"/>
            <a:ext cx="6172200" cy="519113"/>
            <a:chOff x="816" y="1968"/>
            <a:chExt cx="3888" cy="327"/>
          </a:xfrm>
        </p:grpSpPr>
        <p:sp>
          <p:nvSpPr>
            <p:cNvPr id="47123" name="Text Box 12">
              <a:extLst>
                <a:ext uri="{FF2B5EF4-FFF2-40B4-BE49-F238E27FC236}">
                  <a16:creationId xmlns:a16="http://schemas.microsoft.com/office/drawing/2014/main" id="{3982A19F-1B5D-46E7-83F9-4DEDBD43E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68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显然，       </a:t>
              </a:r>
              <a:r>
                <a:rPr lang="zh-CN" altLang="en-US" sz="2800">
                  <a:solidFill>
                    <a:schemeClr val="accent2"/>
                  </a:solidFill>
                </a:rPr>
                <a:t>选择不当</a:t>
              </a:r>
              <a:r>
                <a:rPr lang="zh-CN" altLang="en-US" sz="2800"/>
                <a:t>，积分更难进行</a:t>
              </a:r>
              <a:r>
                <a:rPr lang="en-US" altLang="zh-CN" sz="2800"/>
                <a:t>.</a:t>
              </a:r>
            </a:p>
          </p:txBody>
        </p:sp>
        <p:graphicFrame>
          <p:nvGraphicFramePr>
            <p:cNvPr id="47124" name="Object 13">
              <a:extLst>
                <a:ext uri="{FF2B5EF4-FFF2-40B4-BE49-F238E27FC236}">
                  <a16:creationId xmlns:a16="http://schemas.microsoft.com/office/drawing/2014/main" id="{0A91AAB8-13D1-497B-A7F7-34869E954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016"/>
            <a:ext cx="4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2" name="公式" r:id="rId13" imgW="660400" imgH="419100" progId="Equation.3">
                    <p:embed/>
                  </p:oleObj>
                </mc:Choice>
                <mc:Fallback>
                  <p:oleObj name="公式" r:id="rId13" imgW="660400" imgH="419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16"/>
                          <a:ext cx="4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8" name="Text Box 14">
            <a:extLst>
              <a:ext uri="{FF2B5EF4-FFF2-40B4-BE49-F238E27FC236}">
                <a16:creationId xmlns:a16="http://schemas.microsoft.com/office/drawing/2014/main" id="{401FF77E-99FE-4A2E-B762-63CA862C7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9413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解（二）</a:t>
            </a:r>
            <a:endParaRPr lang="zh-CN" altLang="en-US" sz="280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050555C2-A440-4A15-95DA-D454239A9760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3886200"/>
            <a:ext cx="1498600" cy="519113"/>
            <a:chOff x="1776" y="2448"/>
            <a:chExt cx="944" cy="327"/>
          </a:xfrm>
        </p:grpSpPr>
        <p:sp>
          <p:nvSpPr>
            <p:cNvPr id="47121" name="Text Box 16">
              <a:extLst>
                <a:ext uri="{FF2B5EF4-FFF2-40B4-BE49-F238E27FC236}">
                  <a16:creationId xmlns:a16="http://schemas.microsoft.com/office/drawing/2014/main" id="{AC22FEB7-E079-4E4B-A6D7-E16E39F0D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令</a:t>
              </a:r>
            </a:p>
          </p:txBody>
        </p:sp>
        <p:graphicFrame>
          <p:nvGraphicFramePr>
            <p:cNvPr id="47122" name="Object 17">
              <a:extLst>
                <a:ext uri="{FF2B5EF4-FFF2-40B4-BE49-F238E27FC236}">
                  <a16:creationId xmlns:a16="http://schemas.microsoft.com/office/drawing/2014/main" id="{AF465CD0-AA7B-49CA-A0EA-C4E8CF308A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564"/>
            <a:ext cx="60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3" name="公式" r:id="rId15" imgW="964781" imgH="317362" progId="Equation.3">
                    <p:embed/>
                  </p:oleObj>
                </mc:Choice>
                <mc:Fallback>
                  <p:oleObj name="公式" r:id="rId15" imgW="964781" imgH="31736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64"/>
                          <a:ext cx="60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62" name="Object 18">
            <a:extLst>
              <a:ext uri="{FF2B5EF4-FFF2-40B4-BE49-F238E27FC236}">
                <a16:creationId xmlns:a16="http://schemas.microsoft.com/office/drawing/2014/main" id="{DE66541D-FB9D-4F8E-B6C5-F1B673E57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994150"/>
          <a:ext cx="335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公式" r:id="rId17" imgW="3352800" imgH="330200" progId="Equation.3">
                  <p:embed/>
                </p:oleObj>
              </mc:Choice>
              <mc:Fallback>
                <p:oleObj name="公式" r:id="rId17" imgW="3352800" imgH="330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94150"/>
                        <a:ext cx="335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>
            <a:extLst>
              <a:ext uri="{FF2B5EF4-FFF2-40B4-BE49-F238E27FC236}">
                <a16:creationId xmlns:a16="http://schemas.microsoft.com/office/drawing/2014/main" id="{20473CAF-42C5-43B6-8738-3EABFCB13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616450"/>
          <a:ext cx="170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公式" r:id="rId19" imgW="1701800" imgH="635000" progId="Equation.3">
                  <p:embed/>
                </p:oleObj>
              </mc:Choice>
              <mc:Fallback>
                <p:oleObj name="公式" r:id="rId19" imgW="1701800" imgH="635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16450"/>
                        <a:ext cx="170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>
            <a:extLst>
              <a:ext uri="{FF2B5EF4-FFF2-40B4-BE49-F238E27FC236}">
                <a16:creationId xmlns:a16="http://schemas.microsoft.com/office/drawing/2014/main" id="{89E901F2-20AD-4F52-AB47-D4D9DF319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4616450"/>
          <a:ext cx="1803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公式" r:id="rId20" imgW="1803400" imgH="635000" progId="Equation.3">
                  <p:embed/>
                </p:oleObj>
              </mc:Choice>
              <mc:Fallback>
                <p:oleObj name="公式" r:id="rId20" imgW="1803400" imgH="635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616450"/>
                        <a:ext cx="1803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>
            <a:extLst>
              <a:ext uri="{FF2B5EF4-FFF2-40B4-BE49-F238E27FC236}">
                <a16:creationId xmlns:a16="http://schemas.microsoft.com/office/drawing/2014/main" id="{3D6884AA-2519-49CF-B364-34C96306A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0300" y="4618038"/>
          <a:ext cx="30607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公式" r:id="rId22" imgW="3060700" imgH="635000" progId="Equation.3">
                  <p:embed/>
                </p:oleObj>
              </mc:Choice>
              <mc:Fallback>
                <p:oleObj name="公式" r:id="rId22" imgW="3060700" imgH="635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618038"/>
                        <a:ext cx="30607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>
            <a:extLst>
              <a:ext uri="{FF2B5EF4-FFF2-40B4-BE49-F238E27FC236}">
                <a16:creationId xmlns:a16="http://schemas.microsoft.com/office/drawing/2014/main" id="{2CD47C9E-7460-484C-820F-365810CF5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54650"/>
          <a:ext cx="3213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公式" r:id="rId24" imgW="3213100" imgH="330200" progId="Equation.3">
                  <p:embed/>
                </p:oleObj>
              </mc:Choice>
              <mc:Fallback>
                <p:oleObj name="公式" r:id="rId24" imgW="3213100" imgH="330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54650"/>
                        <a:ext cx="3213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5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3C1CB9A9-00F6-4AE8-A95A-E210E3E2A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700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en-US" altLang="zh-CN" sz="2800"/>
              <a:t>   </a:t>
            </a:r>
            <a:r>
              <a:rPr lang="zh-CN" altLang="en-US" sz="2800"/>
              <a:t>求积分</a:t>
            </a: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AB9CE931-F331-4ECD-B8CB-ED8576770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661988"/>
          <a:ext cx="14605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公式" r:id="rId3" imgW="1459866" imgH="634725" progId="Equation.3">
                  <p:embed/>
                </p:oleObj>
              </mc:Choice>
              <mc:Fallback>
                <p:oleObj name="公式" r:id="rId3" imgW="1459866" imgH="6347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61988"/>
                        <a:ext cx="14605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>
            <a:extLst>
              <a:ext uri="{FF2B5EF4-FFF2-40B4-BE49-F238E27FC236}">
                <a16:creationId xmlns:a16="http://schemas.microsoft.com/office/drawing/2014/main" id="{B31513DB-5C4C-4C90-A542-59985DE9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447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5B288226-3916-436C-A1E1-0299301A1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379538"/>
          <a:ext cx="1371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公式" r:id="rId5" imgW="1371600" imgH="635000" progId="Equation.3">
                  <p:embed/>
                </p:oleObj>
              </mc:Choice>
              <mc:Fallback>
                <p:oleObj name="公式" r:id="rId5" imgW="1371600" imgH="63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79538"/>
                        <a:ext cx="1371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20F54564-FE5E-4CC3-A514-F7F1D2E27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379538"/>
          <a:ext cx="2819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公式" r:id="rId7" imgW="2819400" imgH="635000" progId="Equation.3">
                  <p:embed/>
                </p:oleObj>
              </mc:Choice>
              <mc:Fallback>
                <p:oleObj name="公式" r:id="rId7" imgW="2819400" imgH="63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79538"/>
                        <a:ext cx="28194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5915B985-9772-455B-B146-A197E4BD4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4014788"/>
          <a:ext cx="3924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公式" r:id="rId9" imgW="3924300" imgH="482600" progId="Equation.3">
                  <p:embed/>
                </p:oleObj>
              </mc:Choice>
              <mc:Fallback>
                <p:oleObj name="公式" r:id="rId9" imgW="39243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014788"/>
                        <a:ext cx="3924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>
            <a:extLst>
              <a:ext uri="{FF2B5EF4-FFF2-40B4-BE49-F238E27FC236}">
                <a16:creationId xmlns:a16="http://schemas.microsoft.com/office/drawing/2014/main" id="{2EDD58AF-7BE7-4649-A0C0-DAD292D08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57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（再次使用分部积分法）</a:t>
            </a:r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25004490-3A56-46AD-AE9E-A2E260872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2057400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209B166E-16C0-4E8D-9700-653CA188D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47291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总结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802DED9F-7291-476B-B252-B151635B7FB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722813"/>
            <a:ext cx="7010400" cy="1373187"/>
            <a:chOff x="720" y="2592"/>
            <a:chExt cx="4416" cy="865"/>
          </a:xfrm>
        </p:grpSpPr>
        <p:sp>
          <p:nvSpPr>
            <p:cNvPr id="48143" name="Text Box 16">
              <a:extLst>
                <a:ext uri="{FF2B5EF4-FFF2-40B4-BE49-F238E27FC236}">
                  <a16:creationId xmlns:a16="http://schemas.microsoft.com/office/drawing/2014/main" id="{D225E809-3424-490B-8947-BB50B2FEF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592"/>
              <a:ext cx="441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           </a:t>
              </a:r>
              <a:r>
                <a:rPr lang="zh-CN" altLang="en-US" sz="2800"/>
                <a:t>若被积函数是幂函数和正</a:t>
              </a:r>
              <a:r>
                <a:rPr lang="en-US" altLang="zh-CN" sz="2800"/>
                <a:t>(</a:t>
              </a:r>
              <a:r>
                <a:rPr lang="zh-CN" altLang="en-US" sz="2800"/>
                <a:t>余</a:t>
              </a:r>
              <a:r>
                <a:rPr lang="en-US" altLang="zh-CN" sz="2800"/>
                <a:t>)</a:t>
              </a:r>
              <a:r>
                <a:rPr lang="zh-CN" altLang="en-US" sz="2800"/>
                <a:t>弦函数或幂函数和指数函数的乘积</a:t>
              </a:r>
              <a:r>
                <a:rPr lang="en-US" altLang="zh-CN" sz="2800"/>
                <a:t>,   </a:t>
              </a:r>
              <a:r>
                <a:rPr lang="zh-CN" altLang="en-US" sz="2800"/>
                <a:t>就考虑设幂函数为   </a:t>
              </a:r>
              <a:r>
                <a:rPr lang="en-US" altLang="zh-CN" sz="2800"/>
                <a:t>, </a:t>
              </a:r>
              <a:r>
                <a:rPr lang="zh-CN" altLang="en-US" sz="2800"/>
                <a:t>使其降幂一次 </a:t>
              </a:r>
              <a:r>
                <a:rPr lang="en-US" altLang="zh-CN" sz="2800"/>
                <a:t>(</a:t>
              </a:r>
              <a:r>
                <a:rPr lang="zh-CN" altLang="en-US" sz="2800"/>
                <a:t>假定幂指数是正整数</a:t>
              </a:r>
              <a:r>
                <a:rPr lang="en-US" altLang="zh-CN" sz="2800"/>
                <a:t>)</a:t>
              </a:r>
            </a:p>
          </p:txBody>
        </p:sp>
        <p:graphicFrame>
          <p:nvGraphicFramePr>
            <p:cNvPr id="48144" name="Object 17">
              <a:extLst>
                <a:ext uri="{FF2B5EF4-FFF2-40B4-BE49-F238E27FC236}">
                  <a16:creationId xmlns:a16="http://schemas.microsoft.com/office/drawing/2014/main" id="{6E056CA6-32F6-47C3-8F6E-164F41F05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1" y="321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9" name="公式" r:id="rId11" imgW="231729" imgH="244407" progId="Equation.3">
                    <p:embed/>
                  </p:oleObj>
                </mc:Choice>
                <mc:Fallback>
                  <p:oleObj name="公式" r:id="rId11" imgW="231729" imgH="24440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321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19">
            <a:extLst>
              <a:ext uri="{FF2B5EF4-FFF2-40B4-BE49-F238E27FC236}">
                <a16:creationId xmlns:a16="http://schemas.microsoft.com/office/drawing/2014/main" id="{2BAE8D47-A621-418F-9F2F-D3AE16A4B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312863"/>
          <a:ext cx="161925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13" imgW="634725" imgH="291973" progId="Equation.DSMT4">
                  <p:embed/>
                </p:oleObj>
              </mc:Choice>
              <mc:Fallback>
                <p:oleObj name="Equation" r:id="rId13" imgW="634725" imgH="29197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12863"/>
                        <a:ext cx="161925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>
            <a:extLst>
              <a:ext uri="{FF2B5EF4-FFF2-40B4-BE49-F238E27FC236}">
                <a16:creationId xmlns:a16="http://schemas.microsoft.com/office/drawing/2014/main" id="{C21503B1-13B5-45E3-95CA-EA81C3D7F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2667000"/>
          <a:ext cx="2743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15" imgW="1091726" imgH="291973" progId="Equation.DSMT4">
                  <p:embed/>
                </p:oleObj>
              </mc:Choice>
              <mc:Fallback>
                <p:oleObj name="Equation" r:id="rId15" imgW="1091726" imgH="29197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667000"/>
                        <a:ext cx="27432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>
            <a:extLst>
              <a:ext uri="{FF2B5EF4-FFF2-40B4-BE49-F238E27FC236}">
                <a16:creationId xmlns:a16="http://schemas.microsoft.com/office/drawing/2014/main" id="{AEBE7090-B80A-423B-A464-B65A84C72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3305175"/>
          <a:ext cx="3924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17" imgW="1562100" imgH="292100" progId="Equation.DSMT4">
                  <p:embed/>
                </p:oleObj>
              </mc:Choice>
              <mc:Fallback>
                <p:oleObj name="Equation" r:id="rId17" imgW="1562100" imgH="292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305175"/>
                        <a:ext cx="39243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8" grpId="0" autoUpdateAnimBg="0"/>
      <p:bldP spid="3278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A23FA1C0-79EB-4D2D-AC2F-6743AD721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239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en-US" altLang="zh-CN" sz="2800"/>
              <a:t>   </a:t>
            </a:r>
            <a:r>
              <a:rPr lang="zh-CN" altLang="en-US" sz="2800"/>
              <a:t>求积分</a:t>
            </a:r>
          </a:p>
        </p:txBody>
      </p:sp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554EB0C1-B616-4D72-A0A9-5D34CB6BD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685800"/>
          <a:ext cx="2336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公式" r:id="rId3" imgW="2336800" imgH="635000" progId="Equation.3">
                  <p:embed/>
                </p:oleObj>
              </mc:Choice>
              <mc:Fallback>
                <p:oleObj name="公式" r:id="rId3" imgW="23368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85800"/>
                        <a:ext cx="2336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>
            <a:extLst>
              <a:ext uri="{FF2B5EF4-FFF2-40B4-BE49-F238E27FC236}">
                <a16:creationId xmlns:a16="http://schemas.microsoft.com/office/drawing/2014/main" id="{A165D942-6890-4F16-B626-649F1E7E5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38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B047722C-955E-45D9-A4A5-6F02850FB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87488"/>
          <a:ext cx="22479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公式" r:id="rId5" imgW="2247900" imgH="635000" progId="Equation.3">
                  <p:embed/>
                </p:oleObj>
              </mc:Choice>
              <mc:Fallback>
                <p:oleObj name="公式" r:id="rId5" imgW="2247900" imgH="63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87488"/>
                        <a:ext cx="22479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771A65EF-ADAA-4AB3-B887-445A411AA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84400"/>
          <a:ext cx="492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公式" r:id="rId7" imgW="4927600" imgH="927100" progId="Equation.3">
                  <p:embed/>
                </p:oleObj>
              </mc:Choice>
              <mc:Fallback>
                <p:oleObj name="公式" r:id="rId7" imgW="4927600" imgH="927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84400"/>
                        <a:ext cx="492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49D2EF61-4B29-4DDD-B3E1-FFF4504FD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73400"/>
          <a:ext cx="4699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公式" r:id="rId9" imgW="4699000" imgH="927100" progId="Equation.3">
                  <p:embed/>
                </p:oleObj>
              </mc:Choice>
              <mc:Fallback>
                <p:oleObj name="公式" r:id="rId9" imgW="4699000" imgH="927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73400"/>
                        <a:ext cx="4699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62C07852-875C-4BDA-B77A-186213506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4064000"/>
          <a:ext cx="5232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公式" r:id="rId11" imgW="5232400" imgH="927100" progId="Equation.3">
                  <p:embed/>
                </p:oleObj>
              </mc:Choice>
              <mc:Fallback>
                <p:oleObj name="公式" r:id="rId11" imgW="5232400" imgH="927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064000"/>
                        <a:ext cx="5232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1769F3DF-D443-4BBA-A3AC-0954285B8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7513" y="5016500"/>
          <a:ext cx="56276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公式" r:id="rId13" imgW="5626100" imgH="927100" progId="Equation.3">
                  <p:embed/>
                </p:oleObj>
              </mc:Choice>
              <mc:Fallback>
                <p:oleObj name="公式" r:id="rId13" imgW="5626100" imgH="927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016500"/>
                        <a:ext cx="56276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E44EFD5C-F759-4562-B601-075C9B814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247775"/>
          <a:ext cx="2590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15" imgW="1054100" imgH="419100" progId="Equation.DSMT4">
                  <p:embed/>
                </p:oleObj>
              </mc:Choice>
              <mc:Fallback>
                <p:oleObj name="Equation" r:id="rId15" imgW="10541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47775"/>
                        <a:ext cx="2590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A4C1434D-1503-4410-A5F7-9D4C4B9A0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en-US" altLang="zh-CN" sz="2800"/>
              <a:t>   </a:t>
            </a:r>
            <a:r>
              <a:rPr lang="zh-CN" altLang="en-US" sz="2800"/>
              <a:t>求积分</a:t>
            </a:r>
          </a:p>
        </p:txBody>
      </p:sp>
      <p:graphicFrame>
        <p:nvGraphicFramePr>
          <p:cNvPr id="50179" name="Object 1024">
            <a:extLst>
              <a:ext uri="{FF2B5EF4-FFF2-40B4-BE49-F238E27FC236}">
                <a16:creationId xmlns:a16="http://schemas.microsoft.com/office/drawing/2014/main" id="{2F240E65-E768-4B95-B5A5-FEE8348BC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738188"/>
          <a:ext cx="1765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公式" r:id="rId3" imgW="1764534" imgH="634725" progId="Equation.3">
                  <p:embed/>
                </p:oleObj>
              </mc:Choice>
              <mc:Fallback>
                <p:oleObj name="公式" r:id="rId3" imgW="1764534" imgH="634725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738188"/>
                        <a:ext cx="17653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DC153E2A-6D58-4BEC-B0D4-9EA9CB94F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14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6867" name="Object 1027">
            <a:extLst>
              <a:ext uri="{FF2B5EF4-FFF2-40B4-BE49-F238E27FC236}">
                <a16:creationId xmlns:a16="http://schemas.microsoft.com/office/drawing/2014/main" id="{35CAA994-5918-4BA4-A135-AFAF31816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1638300"/>
          <a:ext cx="166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公式" r:id="rId5" imgW="1663700" imgH="571500" progId="Equation.3">
                  <p:embed/>
                </p:oleObj>
              </mc:Choice>
              <mc:Fallback>
                <p:oleObj name="公式" r:id="rId5" imgW="1663700" imgH="5715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638300"/>
                        <a:ext cx="1663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028">
            <a:extLst>
              <a:ext uri="{FF2B5EF4-FFF2-40B4-BE49-F238E27FC236}">
                <a16:creationId xmlns:a16="http://schemas.microsoft.com/office/drawing/2014/main" id="{C80CFC8F-D43D-4269-98E2-16620AAA9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2438400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公式" r:id="rId7" imgW="3200400" imgH="889000" progId="Equation.3">
                  <p:embed/>
                </p:oleObj>
              </mc:Choice>
              <mc:Fallback>
                <p:oleObj name="公式" r:id="rId7" imgW="3200400" imgH="889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438400"/>
                        <a:ext cx="320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029">
            <a:extLst>
              <a:ext uri="{FF2B5EF4-FFF2-40B4-BE49-F238E27FC236}">
                <a16:creationId xmlns:a16="http://schemas.microsoft.com/office/drawing/2014/main" id="{97F3A5BE-E937-427D-8998-21E3D91F1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378200"/>
          <a:ext cx="351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公式" r:id="rId9" imgW="3517900" imgH="889000" progId="Equation.3">
                  <p:embed/>
                </p:oleObj>
              </mc:Choice>
              <mc:Fallback>
                <p:oleObj name="公式" r:id="rId9" imgW="3517900" imgH="889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78200"/>
                        <a:ext cx="3517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>
            <a:extLst>
              <a:ext uri="{FF2B5EF4-FFF2-40B4-BE49-F238E27FC236}">
                <a16:creationId xmlns:a16="http://schemas.microsoft.com/office/drawing/2014/main" id="{E2F38749-3AFB-401D-B899-9E70F56C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465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总结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49F09D7E-9616-4AD5-8E87-DB3DA7B586DF}"/>
              </a:ext>
            </a:extLst>
          </p:cNvPr>
          <p:cNvGrpSpPr>
            <a:grpSpLocks/>
          </p:cNvGrpSpPr>
          <p:nvPr/>
        </p:nvGrpSpPr>
        <p:grpSpPr bwMode="auto">
          <a:xfrm>
            <a:off x="858838" y="4448175"/>
            <a:ext cx="7010400" cy="1373188"/>
            <a:chOff x="672" y="2706"/>
            <a:chExt cx="4416" cy="865"/>
          </a:xfrm>
        </p:grpSpPr>
        <p:sp>
          <p:nvSpPr>
            <p:cNvPr id="50187" name="Text Box 12">
              <a:extLst>
                <a:ext uri="{FF2B5EF4-FFF2-40B4-BE49-F238E27FC236}">
                  <a16:creationId xmlns:a16="http://schemas.microsoft.com/office/drawing/2014/main" id="{695FAE20-B702-4C60-AF2A-B1D44F588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06"/>
              <a:ext cx="441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           </a:t>
              </a:r>
              <a:r>
                <a:rPr lang="zh-CN" altLang="en-US" sz="2800"/>
                <a:t>若被积函数是幂函数和对数函数或幂函数和反三角函数的乘积，就考虑设对数函数或反三角函数为   </a:t>
              </a:r>
              <a:r>
                <a:rPr lang="en-US" altLang="zh-CN" sz="2800"/>
                <a:t>.</a:t>
              </a:r>
            </a:p>
          </p:txBody>
        </p:sp>
        <p:graphicFrame>
          <p:nvGraphicFramePr>
            <p:cNvPr id="50188" name="Object 1030">
              <a:extLst>
                <a:ext uri="{FF2B5EF4-FFF2-40B4-BE49-F238E27FC236}">
                  <a16:creationId xmlns:a16="http://schemas.microsoft.com/office/drawing/2014/main" id="{3FD81003-1C9E-4647-BCFE-4BE62E90F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2" y="335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3" name="公式" r:id="rId11" imgW="231729" imgH="244407" progId="Equation.3">
                    <p:embed/>
                  </p:oleObj>
                </mc:Choice>
                <mc:Fallback>
                  <p:oleObj name="公式" r:id="rId11" imgW="231729" imgH="244407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3352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58D9B40E-3DA3-4C1B-83A6-FCAF35E8B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1371600"/>
          <a:ext cx="1911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13" imgW="761669" imgH="418918" progId="Equation.DSMT4">
                  <p:embed/>
                </p:oleObj>
              </mc:Choice>
              <mc:Fallback>
                <p:oleObj name="Equation" r:id="rId13" imgW="761669" imgH="41891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371600"/>
                        <a:ext cx="19113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01FD9ACC-4AA0-4E10-972D-542A1DB11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7318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en-US" altLang="zh-CN" sz="2800"/>
              <a:t>   </a:t>
            </a:r>
            <a:r>
              <a:rPr lang="zh-CN" altLang="en-US" sz="2800"/>
              <a:t>求积分</a:t>
            </a:r>
          </a:p>
        </p:txBody>
      </p:sp>
      <p:graphicFrame>
        <p:nvGraphicFramePr>
          <p:cNvPr id="51203" name="Object 1024">
            <a:extLst>
              <a:ext uri="{FF2B5EF4-FFF2-40B4-BE49-F238E27FC236}">
                <a16:creationId xmlns:a16="http://schemas.microsoft.com/office/drawing/2014/main" id="{BE36BE37-D350-40CA-8CAE-3288BFB37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685800"/>
          <a:ext cx="1879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公式" r:id="rId3" imgW="1879600" imgH="635000" progId="Equation.3">
                  <p:embed/>
                </p:oleObj>
              </mc:Choice>
              <mc:Fallback>
                <p:oleObj name="公式" r:id="rId3" imgW="1879600" imgH="635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685800"/>
                        <a:ext cx="1879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>
            <a:extLst>
              <a:ext uri="{FF2B5EF4-FFF2-40B4-BE49-F238E27FC236}">
                <a16:creationId xmlns:a16="http://schemas.microsoft.com/office/drawing/2014/main" id="{58B46CDA-8CA2-4A23-854F-CF5CF0899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38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8913" name="Object 1025">
            <a:extLst>
              <a:ext uri="{FF2B5EF4-FFF2-40B4-BE49-F238E27FC236}">
                <a16:creationId xmlns:a16="http://schemas.microsoft.com/office/drawing/2014/main" id="{EB9C49F8-5BAA-451A-8CBE-E607BCC8C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524000"/>
          <a:ext cx="177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公式" r:id="rId5" imgW="1778000" imgH="571500" progId="Equation.3">
                  <p:embed/>
                </p:oleObj>
              </mc:Choice>
              <mc:Fallback>
                <p:oleObj name="公式" r:id="rId5" imgW="1778000" imgH="5715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177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" name="Object 1026">
            <a:extLst>
              <a:ext uri="{FF2B5EF4-FFF2-40B4-BE49-F238E27FC236}">
                <a16:creationId xmlns:a16="http://schemas.microsoft.com/office/drawing/2014/main" id="{5E7D12F0-2272-4BDE-935A-BE71D3DE3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524000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公式" r:id="rId7" imgW="1841500" imgH="571500" progId="Equation.3">
                  <p:embed/>
                </p:oleObj>
              </mc:Choice>
              <mc:Fallback>
                <p:oleObj name="公式" r:id="rId7" imgW="1841500" imgH="5715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184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1027">
            <a:extLst>
              <a:ext uri="{FF2B5EF4-FFF2-40B4-BE49-F238E27FC236}">
                <a16:creationId xmlns:a16="http://schemas.microsoft.com/office/drawing/2014/main" id="{E70DD8FF-3FE8-4144-BAED-7D1DE1428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0"/>
          <a:ext cx="363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公式" r:id="rId9" imgW="3632200" imgH="571500" progId="Equation.3">
                  <p:embed/>
                </p:oleObj>
              </mc:Choice>
              <mc:Fallback>
                <p:oleObj name="公式" r:id="rId9" imgW="3632200" imgH="5715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363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1028">
            <a:extLst>
              <a:ext uri="{FF2B5EF4-FFF2-40B4-BE49-F238E27FC236}">
                <a16:creationId xmlns:a16="http://schemas.microsoft.com/office/drawing/2014/main" id="{9926B48C-76A4-4FA6-8F72-466463E0C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048000"/>
          <a:ext cx="361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公式" r:id="rId11" imgW="3619500" imgH="571500" progId="Equation.3">
                  <p:embed/>
                </p:oleObj>
              </mc:Choice>
              <mc:Fallback>
                <p:oleObj name="公式" r:id="rId11" imgW="3619500" imgH="571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361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029">
            <a:extLst>
              <a:ext uri="{FF2B5EF4-FFF2-40B4-BE49-F238E27FC236}">
                <a16:creationId xmlns:a16="http://schemas.microsoft.com/office/drawing/2014/main" id="{A06F0F4F-72B2-44B7-9BD0-2088D016B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048000"/>
          <a:ext cx="3378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公式" r:id="rId13" imgW="3378200" imgH="571500" progId="Equation.3">
                  <p:embed/>
                </p:oleObj>
              </mc:Choice>
              <mc:Fallback>
                <p:oleObj name="公式" r:id="rId13" imgW="3378200" imgH="5715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3378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030">
            <a:extLst>
              <a:ext uri="{FF2B5EF4-FFF2-40B4-BE49-F238E27FC236}">
                <a16:creationId xmlns:a16="http://schemas.microsoft.com/office/drawing/2014/main" id="{E866A250-F5B2-47DF-B259-DE92D72CD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48100"/>
          <a:ext cx="523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公式" r:id="rId15" imgW="5232400" imgH="571500" progId="Equation.3">
                  <p:embed/>
                </p:oleObj>
              </mc:Choice>
              <mc:Fallback>
                <p:oleObj name="公式" r:id="rId15" imgW="5232400" imgH="5715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48100"/>
                        <a:ext cx="523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031">
            <a:extLst>
              <a:ext uri="{FF2B5EF4-FFF2-40B4-BE49-F238E27FC236}">
                <a16:creationId xmlns:a16="http://schemas.microsoft.com/office/drawing/2014/main" id="{CA20B010-EA5B-4F67-A57A-062E3CBB7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648200"/>
          <a:ext cx="492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公式" r:id="rId17" imgW="4927600" imgH="571500" progId="Equation.3">
                  <p:embed/>
                </p:oleObj>
              </mc:Choice>
              <mc:Fallback>
                <p:oleObj name="公式" r:id="rId17" imgW="4927600" imgH="5715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4927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>
            <a:extLst>
              <a:ext uri="{FF2B5EF4-FFF2-40B4-BE49-F238E27FC236}">
                <a16:creationId xmlns:a16="http://schemas.microsoft.com/office/drawing/2014/main" id="{5D0D6EB3-5821-4F97-8E3B-14DD18F1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1905000" cy="6858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7D70C5D9-0ECB-4B97-AEF7-DE3B82115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447800"/>
            <a:ext cx="1981200" cy="6858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38920" name="Object 1032">
            <a:extLst>
              <a:ext uri="{FF2B5EF4-FFF2-40B4-BE49-F238E27FC236}">
                <a16:creationId xmlns:a16="http://schemas.microsoft.com/office/drawing/2014/main" id="{DA4046BD-8D44-410E-B0EB-EF3FD5DF7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86400"/>
          <a:ext cx="208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公式" r:id="rId19" imgW="2082800" imgH="571500" progId="Equation.3">
                  <p:embed/>
                </p:oleObj>
              </mc:Choice>
              <mc:Fallback>
                <p:oleObj name="公式" r:id="rId19" imgW="2082800" imgH="5715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2082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1033">
            <a:extLst>
              <a:ext uri="{FF2B5EF4-FFF2-40B4-BE49-F238E27FC236}">
                <a16:creationId xmlns:a16="http://schemas.microsoft.com/office/drawing/2014/main" id="{3C344EB5-4210-4686-82EE-4F53CC9B5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0" y="5257800"/>
          <a:ext cx="361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公式" r:id="rId21" imgW="3619500" imgH="927100" progId="Equation.3">
                  <p:embed/>
                </p:oleObj>
              </mc:Choice>
              <mc:Fallback>
                <p:oleObj name="公式" r:id="rId21" imgW="3619500" imgH="9271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5257800"/>
                        <a:ext cx="361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>
            <a:extLst>
              <a:ext uri="{FF2B5EF4-FFF2-40B4-BE49-F238E27FC236}">
                <a16:creationId xmlns:a16="http://schemas.microsoft.com/office/drawing/2014/main" id="{2DC5CDCA-A74C-4403-802B-FF9E7B87F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2438400" cy="547688"/>
          </a:xfrm>
          <a:prstGeom prst="rect">
            <a:avLst/>
          </a:prstGeom>
          <a:noFill/>
          <a:ln w="28575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注意循环形式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9" grpId="0" animBg="1"/>
      <p:bldP spid="14350" grpId="0" animBg="1"/>
      <p:bldP spid="1435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7BD0793-0BA5-4496-A8CD-AFC839C0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6667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29</a:t>
            </a:r>
            <a:r>
              <a:rPr lang="en-US" altLang="zh-CN" sz="2800"/>
              <a:t>   </a:t>
            </a:r>
            <a:r>
              <a:rPr lang="zh-CN" altLang="en-US" sz="2800"/>
              <a:t>求积分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0DB70052-2482-4931-829C-4C808481A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63563"/>
          <a:ext cx="16764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3" imgW="698197" imgH="304668" progId="Equation.DSMT4">
                  <p:embed/>
                </p:oleObj>
              </mc:Choice>
              <mc:Fallback>
                <p:oleObj name="Equation" r:id="rId3" imgW="698197" imgH="30466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563"/>
                        <a:ext cx="16764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1F0C177E-0D31-42BA-9EED-7D19739F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85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0032A349-80B6-461E-B254-45F999489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306513"/>
          <a:ext cx="16002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5" imgW="672808" imgH="304668" progId="Equation.DSMT4">
                  <p:embed/>
                </p:oleObj>
              </mc:Choice>
              <mc:Fallback>
                <p:oleObj name="Equation" r:id="rId5" imgW="672808" imgH="3046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06513"/>
                        <a:ext cx="16002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FE46CBD2-BFF5-4519-9CEE-19282E849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95400"/>
          <a:ext cx="2362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7" imgW="1002865" imgH="304668" progId="Equation.DSMT4">
                  <p:embed/>
                </p:oleObj>
              </mc:Choice>
              <mc:Fallback>
                <p:oleObj name="Equation" r:id="rId7" imgW="1002865" imgH="3046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362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392D74DE-2BD7-49E0-AD29-E36360DF8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92313"/>
          <a:ext cx="41624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9" imgW="1803400" imgH="304800" progId="Equation.DSMT4">
                  <p:embed/>
                </p:oleObj>
              </mc:Choice>
              <mc:Fallback>
                <p:oleObj name="Equation" r:id="rId9" imgW="1803400" imgH="30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92313"/>
                        <a:ext cx="416242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76830A5B-A328-4D92-86B8-0AFACC29A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78113"/>
          <a:ext cx="445293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11" imgW="1930400" imgH="304800" progId="Equation.DSMT4">
                  <p:embed/>
                </p:oleObj>
              </mc:Choice>
              <mc:Fallback>
                <p:oleObj name="Equation" r:id="rId11" imgW="1930400" imgH="3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78113"/>
                        <a:ext cx="445293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2538524A-7C7E-4924-A200-DF1587026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363913"/>
          <a:ext cx="51054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13" imgW="2209800" imgH="304800" progId="Equation.DSMT4">
                  <p:embed/>
                </p:oleObj>
              </mc:Choice>
              <mc:Fallback>
                <p:oleObj name="Equation" r:id="rId13" imgW="2209800" imgH="304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63913"/>
                        <a:ext cx="51054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7BC06769-F00D-4E07-BDF0-23A104FB3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4049713"/>
          <a:ext cx="52768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15" imgW="2286000" imgH="304800" progId="Equation.DSMT4">
                  <p:embed/>
                </p:oleObj>
              </mc:Choice>
              <mc:Fallback>
                <p:oleObj name="Equation" r:id="rId15" imgW="2286000" imgH="304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049713"/>
                        <a:ext cx="527685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>
            <a:extLst>
              <a:ext uri="{FF2B5EF4-FFF2-40B4-BE49-F238E27FC236}">
                <a16:creationId xmlns:a16="http://schemas.microsoft.com/office/drawing/2014/main" id="{371F3700-62AE-4249-8206-9574233E5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735513"/>
          <a:ext cx="61722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17" imgW="2755900" imgH="304800" progId="Equation.DSMT4">
                  <p:embed/>
                </p:oleObj>
              </mc:Choice>
              <mc:Fallback>
                <p:oleObj name="Equation" r:id="rId17" imgW="2755900" imgH="304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35513"/>
                        <a:ext cx="61722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2">
            <a:extLst>
              <a:ext uri="{FF2B5EF4-FFF2-40B4-BE49-F238E27FC236}">
                <a16:creationId xmlns:a16="http://schemas.microsoft.com/office/drawing/2014/main" id="{5578B5EB-D817-494F-81AD-A574F0ED1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735513"/>
            <a:ext cx="1447800" cy="6096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31707BD8-8A83-43D0-BABE-E4A850636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46200"/>
            <a:ext cx="1600200" cy="6096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35854" name="Object 14">
            <a:extLst>
              <a:ext uri="{FF2B5EF4-FFF2-40B4-BE49-F238E27FC236}">
                <a16:creationId xmlns:a16="http://schemas.microsoft.com/office/drawing/2014/main" id="{F5B19A96-5AA9-4F48-8644-AD06C4652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483225"/>
          <a:ext cx="18081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19" imgW="787058" imgH="304668" progId="Equation.DSMT4">
                  <p:embed/>
                </p:oleObj>
              </mc:Choice>
              <mc:Fallback>
                <p:oleObj name="Equation" r:id="rId19" imgW="787058" imgH="30466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3225"/>
                        <a:ext cx="180816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668AFD78-AC9A-4A84-8A02-D24F2B4ED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345113"/>
          <a:ext cx="57912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21" imgW="2527300" imgH="393700" progId="Equation.DSMT4">
                  <p:embed/>
                </p:oleObj>
              </mc:Choice>
              <mc:Fallback>
                <p:oleObj name="Equation" r:id="rId21" imgW="2527300" imgH="393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45113"/>
                        <a:ext cx="57912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52" grpId="0" animBg="1"/>
      <p:bldP spid="3585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>
            <a:extLst>
              <a:ext uri="{FF2B5EF4-FFF2-40B4-BE49-F238E27FC236}">
                <a16:creationId xmlns:a16="http://schemas.microsoft.com/office/drawing/2014/main" id="{A7A775B9-115A-4E69-9806-861E401CD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3429000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三、小结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F8880795-4803-4C95-9E33-D47974EE5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9738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两类积分换元法：</a:t>
            </a:r>
          </a:p>
        </p:txBody>
      </p:sp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id="{1204D478-3CC2-4A3D-9536-B5883E1F3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727450"/>
          <a:ext cx="304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公式" r:id="rId3" imgW="396846" imgH="1031943" progId="Equation.3">
                  <p:embed/>
                </p:oleObj>
              </mc:Choice>
              <mc:Fallback>
                <p:oleObj name="公式" r:id="rId3" imgW="396846" imgH="10319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27450"/>
                        <a:ext cx="3048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>
            <a:extLst>
              <a:ext uri="{FF2B5EF4-FFF2-40B4-BE49-F238E27FC236}">
                <a16:creationId xmlns:a16="http://schemas.microsoft.com/office/drawing/2014/main" id="{AE63534A-D7AB-4F3C-8D79-0AB6AF656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893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（一）</a:t>
            </a:r>
            <a:r>
              <a:rPr lang="zh-CN" altLang="en-US" sz="2800"/>
              <a:t>凑微分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48A5C958-7806-46EC-9635-3D0A4F43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2273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（二）</a:t>
            </a:r>
            <a:r>
              <a:rPr lang="zh-CN" altLang="en-US" sz="2800"/>
              <a:t>三角代换、倒代换、根式代换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7839E8AE-A8CB-4E89-9B87-18FCD0D1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33925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基本积分表</a:t>
            </a:r>
            <a:r>
              <a:rPr lang="en-US" altLang="zh-CN" sz="2800"/>
              <a:t>(2)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51502493-33E7-4B00-B972-E34022EAA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526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基本积分表</a:t>
            </a:r>
            <a:r>
              <a:rPr lang="en-US" altLang="zh-CN" sz="2800"/>
              <a:t>(1)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A399930-D413-4C69-B8F7-783D7593B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370138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不定积分的性质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E388D88-1A95-4452-8273-0FDDB311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1143000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不定积分的概念：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E34C297E-9935-446D-B74C-E68661122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143000"/>
          <a:ext cx="3060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公式" r:id="rId5" imgW="3279729" imgH="562178" progId="Equation.3">
                  <p:embed/>
                </p:oleObj>
              </mc:Choice>
              <mc:Fallback>
                <p:oleObj name="公式" r:id="rId5" imgW="3279729" imgH="56217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43000"/>
                        <a:ext cx="3060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AC19622C-DF59-41F6-9DBB-E9F50EC6B81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257800"/>
            <a:ext cx="7467600" cy="523875"/>
            <a:chOff x="1056" y="1680"/>
            <a:chExt cx="4032" cy="330"/>
          </a:xfrm>
        </p:grpSpPr>
        <p:sp>
          <p:nvSpPr>
            <p:cNvPr id="53262" name="Text Box 3">
              <a:extLst>
                <a:ext uri="{FF2B5EF4-FFF2-40B4-BE49-F238E27FC236}">
                  <a16:creationId xmlns:a16="http://schemas.microsoft.com/office/drawing/2014/main" id="{7161711F-56AD-4A85-93BF-7E620FC62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80"/>
              <a:ext cx="40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合理选择         ，正确使用分部积分公式</a:t>
              </a:r>
            </a:p>
          </p:txBody>
        </p:sp>
        <p:graphicFrame>
          <p:nvGraphicFramePr>
            <p:cNvPr id="53263" name="Object 1">
              <a:extLst>
                <a:ext uri="{FF2B5EF4-FFF2-40B4-BE49-F238E27FC236}">
                  <a16:creationId xmlns:a16="http://schemas.microsoft.com/office/drawing/2014/main" id="{5DEE3A50-F786-489E-A832-50F6342E2D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9" y="1680"/>
            <a:ext cx="50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6" name="公式" r:id="rId7" imgW="660400" imgH="419100" progId="Equation.3">
                    <p:embed/>
                  </p:oleObj>
                </mc:Choice>
                <mc:Fallback>
                  <p:oleObj name="公式" r:id="rId7" imgW="660400" imgH="4191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1680"/>
                          <a:ext cx="50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0">
            <a:extLst>
              <a:ext uri="{FF2B5EF4-FFF2-40B4-BE49-F238E27FC236}">
                <a16:creationId xmlns:a16="http://schemas.microsoft.com/office/drawing/2014/main" id="{373C642B-EA8A-4647-BFA4-3C3919121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791200"/>
          <a:ext cx="3962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公式" r:id="rId9" imgW="3330596" imgH="562178" progId="Equation.3">
                  <p:embed/>
                </p:oleObj>
              </mc:Choice>
              <mc:Fallback>
                <p:oleObj name="公式" r:id="rId9" imgW="3330596" imgH="562178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91200"/>
                        <a:ext cx="39624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21" grpId="0" autoUpdateAnimBg="0"/>
      <p:bldP spid="86022" grpId="0" autoUpdateAnimBg="0"/>
      <p:bldP spid="86023" grpId="0" autoUpdateAnimBg="0"/>
      <p:bldP spid="8" grpId="0" autoUpdateAnimBg="0"/>
      <p:bldP spid="9" grpId="0" autoUpdateAnimBg="0"/>
      <p:bldP spid="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7A5D195B-7048-4193-AB0E-C97A016CB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1209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实例</a:t>
            </a:r>
          </a:p>
        </p:txBody>
      </p:sp>
      <p:graphicFrame>
        <p:nvGraphicFramePr>
          <p:cNvPr id="74752" name="Object 0">
            <a:extLst>
              <a:ext uri="{FF2B5EF4-FFF2-40B4-BE49-F238E27FC236}">
                <a16:creationId xmlns:a16="http://schemas.microsoft.com/office/drawing/2014/main" id="{79A86D31-B6F0-4ACE-B404-E4293D8E9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1735138"/>
          <a:ext cx="2146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3" imgW="2136830" imgH="1209878" progId="Equation.3">
                  <p:embed/>
                </p:oleObj>
              </mc:Choice>
              <mc:Fallback>
                <p:oleObj name="公式" r:id="rId3" imgW="2136830" imgH="1209878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735138"/>
                        <a:ext cx="21463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" name="Object 1">
            <a:extLst>
              <a:ext uri="{FF2B5EF4-FFF2-40B4-BE49-F238E27FC236}">
                <a16:creationId xmlns:a16="http://schemas.microsoft.com/office/drawing/2014/main" id="{AABFB199-0234-4D53-8C53-650F99326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5300" y="1887538"/>
          <a:ext cx="33782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5" imgW="3368545" imgH="993843" progId="Equation.3">
                  <p:embed/>
                </p:oleObj>
              </mc:Choice>
              <mc:Fallback>
                <p:oleObj name="公式" r:id="rId5" imgW="3368545" imgH="99384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887538"/>
                        <a:ext cx="33782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">
            <a:extLst>
              <a:ext uri="{FF2B5EF4-FFF2-40B4-BE49-F238E27FC236}">
                <a16:creationId xmlns:a16="http://schemas.microsoft.com/office/drawing/2014/main" id="{B47C1D64-5A56-4296-8053-630ACEB05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7147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启示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7A9393DE-5145-4923-A5F5-09A7A8069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71475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能否根据求导公式得出积分公式？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071AD443-C74A-408C-8275-1C6C09EE8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47069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A483294D-5A5A-4689-836E-52B04F8E7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97413"/>
            <a:ext cx="67818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既然积分运算和微分运算是互逆的，因</a:t>
            </a:r>
            <a:endParaRPr lang="en-US" altLang="zh-CN" sz="2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此可以根据求导公式得出积分公式</a:t>
            </a:r>
            <a:r>
              <a:rPr lang="en-US" altLang="zh-CN" sz="2800"/>
              <a:t>.</a:t>
            </a:r>
          </a:p>
        </p:txBody>
      </p:sp>
      <p:graphicFrame>
        <p:nvGraphicFramePr>
          <p:cNvPr id="74754" name="Object 2">
            <a:extLst>
              <a:ext uri="{FF2B5EF4-FFF2-40B4-BE49-F238E27FC236}">
                <a16:creationId xmlns:a16="http://schemas.microsoft.com/office/drawing/2014/main" id="{72FCF3E8-2029-4868-8640-F5C51F24F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5700" y="3082925"/>
          <a:ext cx="1346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7" imgW="1336679" imgH="396807" progId="Equation.3">
                  <p:embed/>
                </p:oleObj>
              </mc:Choice>
              <mc:Fallback>
                <p:oleObj name="公式" r:id="rId7" imgW="1336679" imgH="3968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3082925"/>
                        <a:ext cx="1346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1">
            <a:extLst>
              <a:ext uri="{FF2B5EF4-FFF2-40B4-BE49-F238E27FC236}">
                <a16:creationId xmlns:a16="http://schemas.microsoft.com/office/drawing/2014/main" id="{89BA6955-4504-4C72-B901-052D47673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3581400" cy="11430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latin typeface="黑体" panose="02010609060101010101" pitchFamily="49" charset="-122"/>
              </a:rPr>
              <a:t>基本积分表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8" grpId="0" autoUpdateAnimBg="0"/>
      <p:bldP spid="38919" grpId="0" autoUpdateAnimBg="0"/>
      <p:bldP spid="38920" grpId="0" autoUpdateAnimBg="0"/>
      <p:bldP spid="3892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A7BE374-A277-4CB2-BEFE-A85C1DD8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43000"/>
            <a:ext cx="274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600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7F4E9DCE-1343-4B3A-BF9C-27C09B720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14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符号函数</a:t>
            </a:r>
          </a:p>
        </p:txBody>
      </p:sp>
      <p:graphicFrame>
        <p:nvGraphicFramePr>
          <p:cNvPr id="54276" name="Object 0">
            <a:extLst>
              <a:ext uri="{FF2B5EF4-FFF2-40B4-BE49-F238E27FC236}">
                <a16:creationId xmlns:a16="http://schemas.microsoft.com/office/drawing/2014/main" id="{9A0D57D3-F72B-4CB0-B4DD-12C1C61AA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981200"/>
          <a:ext cx="40894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公式" r:id="rId3" imgW="4089400" imgH="1625600" progId="Equation.3">
                  <p:embed/>
                </p:oleObj>
              </mc:Choice>
              <mc:Fallback>
                <p:oleObj name="公式" r:id="rId3" imgW="4089400" imgH="1625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40894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>
            <a:extLst>
              <a:ext uri="{FF2B5EF4-FFF2-40B4-BE49-F238E27FC236}">
                <a16:creationId xmlns:a16="http://schemas.microsoft.com/office/drawing/2014/main" id="{5424F466-BBFE-464B-8680-DE8BD3921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在                   内是否存在原函数？为什么？</a:t>
            </a:r>
          </a:p>
        </p:txBody>
      </p:sp>
      <p:graphicFrame>
        <p:nvGraphicFramePr>
          <p:cNvPr id="54278" name="Object 1">
            <a:extLst>
              <a:ext uri="{FF2B5EF4-FFF2-40B4-BE49-F238E27FC236}">
                <a16:creationId xmlns:a16="http://schemas.microsoft.com/office/drawing/2014/main" id="{F9D47931-F2E3-42C2-BC12-DE0894FBD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008438"/>
          <a:ext cx="1549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公式" r:id="rId5" imgW="1548728" imgH="406224" progId="Equation.3">
                  <p:embed/>
                </p:oleObj>
              </mc:Choice>
              <mc:Fallback>
                <p:oleObj name="公式" r:id="rId5" imgW="1548728" imgH="4062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08438"/>
                        <a:ext cx="1549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59259FA-99DA-47CA-9EA8-A718B68E5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685800"/>
            <a:ext cx="3138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思考题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>
                <a:ea typeface="黑体" panose="02010609060101010101" pitchFamily="49" charset="-122"/>
              </a:rPr>
              <a:t>解答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474FFAF3-E784-4508-B135-C7870EB5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4478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不存在</a:t>
            </a:r>
            <a:r>
              <a:rPr lang="en-US" altLang="zh-CN" sz="2800"/>
              <a:t>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CC82FB0-46F1-4764-A9D8-9A5E51315634}"/>
              </a:ext>
            </a:extLst>
          </p:cNvPr>
          <p:cNvGrpSpPr>
            <a:grpSpLocks/>
          </p:cNvGrpSpPr>
          <p:nvPr/>
        </p:nvGrpSpPr>
        <p:grpSpPr bwMode="auto">
          <a:xfrm>
            <a:off x="1162050" y="2095500"/>
            <a:ext cx="3105150" cy="519113"/>
            <a:chOff x="768" y="1392"/>
            <a:chExt cx="1956" cy="327"/>
          </a:xfrm>
        </p:grpSpPr>
        <p:sp>
          <p:nvSpPr>
            <p:cNvPr id="55310" name="Text Box 4">
              <a:extLst>
                <a:ext uri="{FF2B5EF4-FFF2-40B4-BE49-F238E27FC236}">
                  <a16:creationId xmlns:a16="http://schemas.microsoft.com/office/drawing/2014/main" id="{1D1F8FBB-E228-4087-9C3D-1E0D7EFCE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92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假设有原函数</a:t>
              </a:r>
            </a:p>
          </p:txBody>
        </p:sp>
        <p:graphicFrame>
          <p:nvGraphicFramePr>
            <p:cNvPr id="55311" name="Object 5">
              <a:extLst>
                <a:ext uri="{FF2B5EF4-FFF2-40B4-BE49-F238E27FC236}">
                  <a16:creationId xmlns:a16="http://schemas.microsoft.com/office/drawing/2014/main" id="{5418A088-3633-40AF-8E32-F2FF3278A2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8" y="1464"/>
            <a:ext cx="5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2" name="公式" r:id="rId3" imgW="850531" imgH="406224" progId="Equation.3">
                    <p:embed/>
                  </p:oleObj>
                </mc:Choice>
                <mc:Fallback>
                  <p:oleObj name="公式" r:id="rId3" imgW="850531" imgH="40622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464"/>
                          <a:ext cx="53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9882D1D5-4577-40F3-A851-3A090A7D7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00200"/>
          <a:ext cx="35814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公式" r:id="rId5" imgW="3581400" imgH="1625600" progId="Equation.3">
                  <p:embed/>
                </p:oleObj>
              </mc:Choice>
              <mc:Fallback>
                <p:oleObj name="公式" r:id="rId5" imgW="3581400" imgH="162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00200"/>
                        <a:ext cx="35814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>
            <a:extLst>
              <a:ext uri="{FF2B5EF4-FFF2-40B4-BE49-F238E27FC236}">
                <a16:creationId xmlns:a16="http://schemas.microsoft.com/office/drawing/2014/main" id="{2D5979A7-3E23-4F64-A9E8-B20316FA8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390900"/>
          <a:ext cx="4419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文档" r:id="rId7" imgW="4167642" imgH="592752" progId="Word.Document.8">
                  <p:embed/>
                </p:oleObj>
              </mc:Choice>
              <mc:Fallback>
                <p:oleObj name="文档" r:id="rId7" imgW="4167642" imgH="59275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90900"/>
                        <a:ext cx="4419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11">
            <a:extLst>
              <a:ext uri="{FF2B5EF4-FFF2-40B4-BE49-F238E27FC236}">
                <a16:creationId xmlns:a16="http://schemas.microsoft.com/office/drawing/2014/main" id="{A9C4FBDE-F066-4AF0-A2EC-D5C78FB5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4051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故假设错误</a:t>
            </a:r>
            <a:r>
              <a:rPr lang="en-US" altLang="zh-CN" sz="2800"/>
              <a:t>.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EF4095D5-ADFB-45F1-A393-92A42D7192A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52900"/>
            <a:ext cx="6629400" cy="519113"/>
            <a:chOff x="864" y="3168"/>
            <a:chExt cx="4176" cy="327"/>
          </a:xfrm>
        </p:grpSpPr>
        <p:sp>
          <p:nvSpPr>
            <p:cNvPr id="55307" name="Text Box 12">
              <a:extLst>
                <a:ext uri="{FF2B5EF4-FFF2-40B4-BE49-F238E27FC236}">
                  <a16:creationId xmlns:a16="http://schemas.microsoft.com/office/drawing/2014/main" id="{9EB0C5B0-EAA4-41E4-82A5-349D03954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168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所以          在                   内不存在原函数</a:t>
              </a:r>
              <a:r>
                <a:rPr lang="en-US" altLang="zh-CN" sz="2800"/>
                <a:t>.</a:t>
              </a:r>
            </a:p>
          </p:txBody>
        </p:sp>
        <p:graphicFrame>
          <p:nvGraphicFramePr>
            <p:cNvPr id="55308" name="Object 13">
              <a:extLst>
                <a:ext uri="{FF2B5EF4-FFF2-40B4-BE49-F238E27FC236}">
                  <a16:creationId xmlns:a16="http://schemas.microsoft.com/office/drawing/2014/main" id="{F55552D8-E1AD-4D6B-A644-2EC968101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236"/>
            <a:ext cx="97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5" name="公式" r:id="rId9" imgW="1548728" imgH="406224" progId="Equation.3">
                    <p:embed/>
                  </p:oleObj>
                </mc:Choice>
                <mc:Fallback>
                  <p:oleObj name="公式" r:id="rId9" imgW="1548728" imgH="40622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236"/>
                          <a:ext cx="97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14">
              <a:extLst>
                <a:ext uri="{FF2B5EF4-FFF2-40B4-BE49-F238E27FC236}">
                  <a16:creationId xmlns:a16="http://schemas.microsoft.com/office/drawing/2014/main" id="{19D30B67-D252-436B-B6BC-8DE0400CE7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236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6" name="公式" r:id="rId11" imgW="837836" imgH="406224" progId="Equation.3">
                    <p:embed/>
                  </p:oleObj>
                </mc:Choice>
                <mc:Fallback>
                  <p:oleObj name="公式" r:id="rId11" imgW="837836" imgH="40622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236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2" name="Text Box 16">
            <a:extLst>
              <a:ext uri="{FF2B5EF4-FFF2-40B4-BE49-F238E27FC236}">
                <a16:creationId xmlns:a16="http://schemas.microsoft.com/office/drawing/2014/main" id="{747D8DFC-1F40-4F67-A856-48B67C325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91100"/>
            <a:ext cx="990600" cy="528638"/>
          </a:xfrm>
          <a:prstGeom prst="rect">
            <a:avLst/>
          </a:prstGeom>
          <a:solidFill>
            <a:srgbClr val="FF3300"/>
          </a:solidFill>
          <a:ln w="9525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73F98855-F320-4DBC-9670-AF220C663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97450"/>
            <a:ext cx="5867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每一个含有</a:t>
            </a:r>
            <a:r>
              <a:rPr lang="zh-CN" altLang="en-US" sz="2800">
                <a:solidFill>
                  <a:schemeClr val="accent2"/>
                </a:solidFill>
              </a:rPr>
              <a:t>跳跃间断点</a:t>
            </a:r>
            <a:r>
              <a:rPr lang="zh-CN" altLang="en-US" sz="2800"/>
              <a:t>的函数都没有原函数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7" grpId="0" autoUpdateAnimBg="0"/>
      <p:bldP spid="29712" grpId="0" animBg="1" autoUpdateAnimBg="0"/>
      <p:bldP spid="2971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921C94C-4957-4CC2-AB26-5F860887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2268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33CC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600">
                <a:solidFill>
                  <a:srgbClr val="0033CC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600">
                <a:solidFill>
                  <a:srgbClr val="0033CC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C0D933B6-775E-47BB-9E67-D049547A8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57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求积分</a:t>
            </a: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D40D51F1-E208-4ABC-96BB-E3D7B927D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743200"/>
          <a:ext cx="3810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公式" r:id="rId3" imgW="2844800" imgH="520700" progId="Equation.3">
                  <p:embed/>
                </p:oleObj>
              </mc:Choice>
              <mc:Fallback>
                <p:oleObj name="公式" r:id="rId3" imgW="28448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10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2345007-9DF1-4175-9903-A16353278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066800"/>
            <a:ext cx="2994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思考题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zh-CN" altLang="en-US">
                <a:ea typeface="黑体" panose="02010609060101010101" pitchFamily="49" charset="-122"/>
              </a:rPr>
              <a:t>解答</a:t>
            </a:r>
          </a:p>
        </p:txBody>
      </p:sp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78738A15-8BDF-4687-B19B-F62FF719D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133600"/>
          <a:ext cx="3873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公式" r:id="rId3" imgW="3873500" imgH="406400" progId="Equation.3">
                  <p:embed/>
                </p:oleObj>
              </mc:Choice>
              <mc:Fallback>
                <p:oleObj name="公式" r:id="rId3" imgW="38735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3873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D9B2BB3B-F556-4697-BA0B-8381A0FE7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895600"/>
          <a:ext cx="365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公式" r:id="rId5" imgW="3657600" imgH="571500" progId="Equation.3">
                  <p:embed/>
                </p:oleObj>
              </mc:Choice>
              <mc:Fallback>
                <p:oleObj name="公式" r:id="rId5" imgW="36576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3657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>
            <a:extLst>
              <a:ext uri="{FF2B5EF4-FFF2-40B4-BE49-F238E27FC236}">
                <a16:creationId xmlns:a16="http://schemas.microsoft.com/office/drawing/2014/main" id="{B0DA8B88-91D8-4944-AB14-2026662B9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895600"/>
          <a:ext cx="3238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公式" r:id="rId7" imgW="3238500" imgH="571500" progId="Equation.3">
                  <p:embed/>
                </p:oleObj>
              </mc:Choice>
              <mc:Fallback>
                <p:oleObj name="公式" r:id="rId7" imgW="32385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95600"/>
                        <a:ext cx="3238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>
            <a:extLst>
              <a:ext uri="{FF2B5EF4-FFF2-40B4-BE49-F238E27FC236}">
                <a16:creationId xmlns:a16="http://schemas.microsoft.com/office/drawing/2014/main" id="{1EC4F64C-0CE7-4709-8943-AB41D3987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81400"/>
          <a:ext cx="45720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公式" r:id="rId9" imgW="1778000" imgH="711200" progId="Equation.3">
                  <p:embed/>
                </p:oleObj>
              </mc:Choice>
              <mc:Fallback>
                <p:oleObj name="公式" r:id="rId9" imgW="17780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457200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6FAFA46-A489-4506-BEAB-5B2AD957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76400"/>
            <a:ext cx="2819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600">
                <a:solidFill>
                  <a:schemeClr val="accent2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A53DE7F2-C55F-47DE-A69B-C101E05E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6324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         </a:t>
            </a:r>
            <a:r>
              <a:rPr lang="zh-CN" altLang="en-US" sz="2800"/>
              <a:t>在接连几次应用分部积分公式时，</a:t>
            </a:r>
            <a:endParaRPr lang="en-US" altLang="zh-CN" sz="2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  应注意什么？</a:t>
            </a:r>
          </a:p>
        </p:txBody>
      </p:sp>
    </p:spTree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D8B22C8-2527-4B3F-9D3E-16D4A60F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1066800"/>
            <a:ext cx="367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思考题</a:t>
            </a:r>
            <a:r>
              <a:rPr lang="en-US" altLang="zh-CN">
                <a:ea typeface="黑体" panose="02010609060101010101" pitchFamily="49" charset="-122"/>
              </a:rPr>
              <a:t>3</a:t>
            </a:r>
            <a:r>
              <a:rPr lang="zh-CN" altLang="en-US">
                <a:ea typeface="黑体" panose="02010609060101010101" pitchFamily="49" charset="-122"/>
              </a:rPr>
              <a:t>解答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37E32329-C1F1-4C97-B0E6-A48EFCB168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905000"/>
            <a:ext cx="6858000" cy="519113"/>
            <a:chOff x="816" y="1200"/>
            <a:chExt cx="4320" cy="327"/>
          </a:xfrm>
        </p:grpSpPr>
        <p:sp>
          <p:nvSpPr>
            <p:cNvPr id="59407" name="Text Box 3">
              <a:extLst>
                <a:ext uri="{FF2B5EF4-FFF2-40B4-BE49-F238E27FC236}">
                  <a16:creationId xmlns:a16="http://schemas.microsoft.com/office/drawing/2014/main" id="{71011BAD-E8B6-4494-9E61-7A17F2990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200"/>
              <a:ext cx="4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注意前后几次所选的    应为同类型函数</a:t>
              </a:r>
              <a:r>
                <a:rPr lang="en-US" altLang="zh-CN" sz="2800"/>
                <a:t>.</a:t>
              </a:r>
            </a:p>
          </p:txBody>
        </p:sp>
        <p:graphicFrame>
          <p:nvGraphicFramePr>
            <p:cNvPr id="59408" name="Object 4">
              <a:extLst>
                <a:ext uri="{FF2B5EF4-FFF2-40B4-BE49-F238E27FC236}">
                  <a16:creationId xmlns:a16="http://schemas.microsoft.com/office/drawing/2014/main" id="{FABB2939-B638-46BD-8AE5-D1C91E7AA1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8" y="129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9" name="公式" r:id="rId3" imgW="241195" imgH="253890" progId="Equation.3">
                    <p:embed/>
                  </p:oleObj>
                </mc:Choice>
                <mc:Fallback>
                  <p:oleObj name="公式" r:id="rId3" imgW="241195" imgH="25389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129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5B80F6CC-0E31-46D7-B658-58FC12A90AC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43200"/>
            <a:ext cx="2406650" cy="571500"/>
            <a:chOff x="864" y="1824"/>
            <a:chExt cx="1516" cy="360"/>
          </a:xfrm>
        </p:grpSpPr>
        <p:sp>
          <p:nvSpPr>
            <p:cNvPr id="59405" name="Text Box 5">
              <a:extLst>
                <a:ext uri="{FF2B5EF4-FFF2-40B4-BE49-F238E27FC236}">
                  <a16:creationId xmlns:a16="http://schemas.microsoft.com/office/drawing/2014/main" id="{E5128C9E-3F39-4356-A9F3-0B2DFC021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82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例</a:t>
              </a:r>
            </a:p>
          </p:txBody>
        </p:sp>
        <p:graphicFrame>
          <p:nvGraphicFramePr>
            <p:cNvPr id="59406" name="Object 6">
              <a:extLst>
                <a:ext uri="{FF2B5EF4-FFF2-40B4-BE49-F238E27FC236}">
                  <a16:creationId xmlns:a16="http://schemas.microsoft.com/office/drawing/2014/main" id="{B4DBB346-E178-4E14-BB9F-AFDD914881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6" y="1824"/>
            <a:ext cx="114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0" name="公式" r:id="rId5" imgW="1816100" imgH="571500" progId="Equation.3">
                    <p:embed/>
                  </p:oleObj>
                </mc:Choice>
                <mc:Fallback>
                  <p:oleObj name="公式" r:id="rId5" imgW="1816100" imgH="571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1824"/>
                          <a:ext cx="114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E077FA14-194A-46E7-B764-451DA1B0918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429000"/>
            <a:ext cx="3898900" cy="519113"/>
            <a:chOff x="1200" y="2352"/>
            <a:chExt cx="2456" cy="327"/>
          </a:xfrm>
        </p:grpSpPr>
        <p:sp>
          <p:nvSpPr>
            <p:cNvPr id="59403" name="Text Box 8">
              <a:extLst>
                <a:ext uri="{FF2B5EF4-FFF2-40B4-BE49-F238E27FC236}">
                  <a16:creationId xmlns:a16="http://schemas.microsoft.com/office/drawing/2014/main" id="{35C7323E-744B-4BCD-82EE-2C1AA7D0B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352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第一次时若选</a:t>
              </a:r>
            </a:p>
          </p:txBody>
        </p:sp>
        <p:graphicFrame>
          <p:nvGraphicFramePr>
            <p:cNvPr id="59404" name="Object 9">
              <a:extLst>
                <a:ext uri="{FF2B5EF4-FFF2-40B4-BE49-F238E27FC236}">
                  <a16:creationId xmlns:a16="http://schemas.microsoft.com/office/drawing/2014/main" id="{27DAF6F0-E1E5-4566-AE10-13366EEF7B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388"/>
            <a:ext cx="9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1" name="公式" r:id="rId7" imgW="1536700" imgH="457200" progId="Equation.3">
                    <p:embed/>
                  </p:oleObj>
                </mc:Choice>
                <mc:Fallback>
                  <p:oleObj name="公式" r:id="rId7" imgW="153670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88"/>
                          <a:ext cx="9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3CE28E69-954C-47D0-A110-B082A1ABC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4114800"/>
          <a:ext cx="1816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公式" r:id="rId9" imgW="1816100" imgH="571500" progId="Equation.3">
                  <p:embed/>
                </p:oleObj>
              </mc:Choice>
              <mc:Fallback>
                <p:oleObj name="公式" r:id="rId9" imgW="1816100" imgH="571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114800"/>
                        <a:ext cx="1816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02DAD029-A941-4EDF-B167-68DCC8BC9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46550"/>
          <a:ext cx="3606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公式" r:id="rId10" imgW="3606800" imgH="571500" progId="Equation.3">
                  <p:embed/>
                </p:oleObj>
              </mc:Choice>
              <mc:Fallback>
                <p:oleObj name="公式" r:id="rId10" imgW="36068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46550"/>
                        <a:ext cx="3606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>
            <a:extLst>
              <a:ext uri="{FF2B5EF4-FFF2-40B4-BE49-F238E27FC236}">
                <a16:creationId xmlns:a16="http://schemas.microsoft.com/office/drawing/2014/main" id="{C25DE763-CAC8-40FF-8FEE-EAC30816238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895850"/>
            <a:ext cx="4267200" cy="533400"/>
            <a:chOff x="1248" y="3168"/>
            <a:chExt cx="2688" cy="336"/>
          </a:xfrm>
        </p:grpSpPr>
        <p:sp>
          <p:nvSpPr>
            <p:cNvPr id="59401" name="Rectangle 14">
              <a:extLst>
                <a:ext uri="{FF2B5EF4-FFF2-40B4-BE49-F238E27FC236}">
                  <a16:creationId xmlns:a16="http://schemas.microsoft.com/office/drawing/2014/main" id="{B98BD7A5-9B98-4B7D-AA6D-BF70E91F9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68"/>
              <a:ext cx="16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第二次时仍应选</a:t>
              </a:r>
            </a:p>
          </p:txBody>
        </p:sp>
        <p:graphicFrame>
          <p:nvGraphicFramePr>
            <p:cNvPr id="59402" name="Object 15">
              <a:extLst>
                <a:ext uri="{FF2B5EF4-FFF2-40B4-BE49-F238E27FC236}">
                  <a16:creationId xmlns:a16="http://schemas.microsoft.com/office/drawing/2014/main" id="{5A980E95-3AFB-458D-9FE5-FD6E9DEE99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3216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4" name="公式" r:id="rId12" imgW="1524000" imgH="457200" progId="Equation.3">
                    <p:embed/>
                  </p:oleObj>
                </mc:Choice>
                <mc:Fallback>
                  <p:oleObj name="公式" r:id="rId12" imgW="1524000" imgH="45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216"/>
                          <a:ext cx="9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 descr="90%">
            <a:extLst>
              <a:ext uri="{FF2B5EF4-FFF2-40B4-BE49-F238E27FC236}">
                <a16:creationId xmlns:a16="http://schemas.microsoft.com/office/drawing/2014/main" id="{682A64F2-8A99-450A-A7B1-09A9C6E99A8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39800" y="1616075"/>
            <a:ext cx="584200" cy="3292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基本积分表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I</a:t>
            </a:r>
            <a:endParaRPr lang="zh-CN" altLang="en-US">
              <a:solidFill>
                <a:srgbClr val="99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948DC768-59B8-43FD-813F-D92150C04A8C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1003300"/>
            <a:ext cx="5289550" cy="596900"/>
            <a:chOff x="1076" y="460"/>
            <a:chExt cx="3332" cy="376"/>
          </a:xfrm>
        </p:grpSpPr>
        <p:graphicFrame>
          <p:nvGraphicFramePr>
            <p:cNvPr id="9226" name="Object 1030">
              <a:extLst>
                <a:ext uri="{FF2B5EF4-FFF2-40B4-BE49-F238E27FC236}">
                  <a16:creationId xmlns:a16="http://schemas.microsoft.com/office/drawing/2014/main" id="{440EBABC-FD19-413B-B150-A13EF7C112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6" y="476"/>
            <a:ext cx="23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公式" r:id="rId4" imgW="3746500" imgH="571500" progId="Equation.3">
                    <p:embed/>
                  </p:oleObj>
                </mc:Choice>
                <mc:Fallback>
                  <p:oleObj name="公式" r:id="rId4" imgW="3746500" imgH="5715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476"/>
                          <a:ext cx="23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Text Box 5">
              <a:extLst>
                <a:ext uri="{FF2B5EF4-FFF2-40B4-BE49-F238E27FC236}">
                  <a16:creationId xmlns:a16="http://schemas.microsoft.com/office/drawing/2014/main" id="{EB63BA7E-5079-4575-B5A0-5186A71AD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460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是常数</a:t>
              </a:r>
              <a:r>
                <a:rPr lang="en-US" altLang="zh-CN" sz="2800"/>
                <a:t>);</a:t>
              </a:r>
            </a:p>
          </p:txBody>
        </p:sp>
      </p:grpSp>
      <p:graphicFrame>
        <p:nvGraphicFramePr>
          <p:cNvPr id="75776" name="Object 1024">
            <a:extLst>
              <a:ext uri="{FF2B5EF4-FFF2-40B4-BE49-F238E27FC236}">
                <a16:creationId xmlns:a16="http://schemas.microsoft.com/office/drawing/2014/main" id="{24DA2F09-673B-483E-AA69-B95CB30EF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1741488"/>
          <a:ext cx="53721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6" imgW="5362461" imgH="993843" progId="Equation.3">
                  <p:embed/>
                </p:oleObj>
              </mc:Choice>
              <mc:Fallback>
                <p:oleObj name="公式" r:id="rId6" imgW="5362461" imgH="993843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741488"/>
                        <a:ext cx="53721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" name="Object 1025">
            <a:extLst>
              <a:ext uri="{FF2B5EF4-FFF2-40B4-BE49-F238E27FC236}">
                <a16:creationId xmlns:a16="http://schemas.microsoft.com/office/drawing/2014/main" id="{8ABA622A-09C8-48DC-8E1A-52E911A95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720975"/>
          <a:ext cx="36576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8" imgW="1422400" imgH="393700" progId="Equation.3">
                  <p:embed/>
                </p:oleObj>
              </mc:Choice>
              <mc:Fallback>
                <p:oleObj name="公式" r:id="rId8" imgW="1422400" imgH="3937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20975"/>
                        <a:ext cx="36576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" name="Object 1026">
            <a:extLst>
              <a:ext uri="{FF2B5EF4-FFF2-40B4-BE49-F238E27FC236}">
                <a16:creationId xmlns:a16="http://schemas.microsoft.com/office/drawing/2014/main" id="{FC2F42D1-FFF2-4BE9-8669-89CA8FBCF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37465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10" imgW="2667000" imgH="889000" progId="Equation.3">
                  <p:embed/>
                </p:oleObj>
              </mc:Choice>
              <mc:Fallback>
                <p:oleObj name="公式" r:id="rId10" imgW="2667000" imgH="8890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74650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1027">
            <a:extLst>
              <a:ext uri="{FF2B5EF4-FFF2-40B4-BE49-F238E27FC236}">
                <a16:creationId xmlns:a16="http://schemas.microsoft.com/office/drawing/2014/main" id="{FA7776FB-3CE6-4347-A8DA-701AA9A68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950" y="3990975"/>
          <a:ext cx="2082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12" imgW="2082800" imgH="393700" progId="Equation.3">
                  <p:embed/>
                </p:oleObj>
              </mc:Choice>
              <mc:Fallback>
                <p:oleObj name="公式" r:id="rId12" imgW="2082800" imgH="393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3990975"/>
                        <a:ext cx="2082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1028">
            <a:extLst>
              <a:ext uri="{FF2B5EF4-FFF2-40B4-BE49-F238E27FC236}">
                <a16:creationId xmlns:a16="http://schemas.microsoft.com/office/drawing/2014/main" id="{5F69E798-A197-4CFF-8ACC-DDC52AA6F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4622800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14" imgW="2933700" imgH="939800" progId="Equation.3">
                  <p:embed/>
                </p:oleObj>
              </mc:Choice>
              <mc:Fallback>
                <p:oleObj name="公式" r:id="rId14" imgW="2933700" imgH="93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622800"/>
                        <a:ext cx="2933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1029">
            <a:extLst>
              <a:ext uri="{FF2B5EF4-FFF2-40B4-BE49-F238E27FC236}">
                <a16:creationId xmlns:a16="http://schemas.microsoft.com/office/drawing/2014/main" id="{2160E8E8-11E5-4D03-8CBD-58F2B7CDB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0" y="4884738"/>
          <a:ext cx="2032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16" imgW="2032000" imgH="393700" progId="Equation.3">
                  <p:embed/>
                </p:oleObj>
              </mc:Choice>
              <mc:Fallback>
                <p:oleObj name="公式" r:id="rId16" imgW="2032000" imgH="3937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4884738"/>
                        <a:ext cx="2032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24">
            <a:extLst>
              <a:ext uri="{FF2B5EF4-FFF2-40B4-BE49-F238E27FC236}">
                <a16:creationId xmlns:a16="http://schemas.microsoft.com/office/drawing/2014/main" id="{FD0D0EC3-2D46-4177-AC54-6B11171B1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952500"/>
          <a:ext cx="251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3" imgW="2514600" imgH="571500" progId="Equation.3">
                  <p:embed/>
                </p:oleObj>
              </mc:Choice>
              <mc:Fallback>
                <p:oleObj name="公式" r:id="rId3" imgW="2514600" imgH="5715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952500"/>
                        <a:ext cx="251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25">
            <a:extLst>
              <a:ext uri="{FF2B5EF4-FFF2-40B4-BE49-F238E27FC236}">
                <a16:creationId xmlns:a16="http://schemas.microsoft.com/office/drawing/2014/main" id="{3248B717-40DB-4EE1-8ABA-48552CA8D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1025525"/>
          <a:ext cx="1511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5" imgW="1511300" imgH="393700" progId="Equation.3">
                  <p:embed/>
                </p:oleObj>
              </mc:Choice>
              <mc:Fallback>
                <p:oleObj name="公式" r:id="rId5" imgW="1511300" imgH="3937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025525"/>
                        <a:ext cx="1511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" name="Object 1026">
            <a:extLst>
              <a:ext uri="{FF2B5EF4-FFF2-40B4-BE49-F238E27FC236}">
                <a16:creationId xmlns:a16="http://schemas.microsoft.com/office/drawing/2014/main" id="{8FDC5FEF-2573-4706-B140-AC3F8F0FF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828800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7" imgW="2489200" imgH="571500" progId="Equation.3">
                  <p:embed/>
                </p:oleObj>
              </mc:Choice>
              <mc:Fallback>
                <p:oleObj name="公式" r:id="rId7" imgW="2489200" imgH="5715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828800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1027">
            <a:extLst>
              <a:ext uri="{FF2B5EF4-FFF2-40B4-BE49-F238E27FC236}">
                <a16:creationId xmlns:a16="http://schemas.microsoft.com/office/drawing/2014/main" id="{C0036BC1-3B68-4DB2-B107-7E1974EB8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1922463"/>
          <a:ext cx="182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9" imgW="1828800" imgH="393700" progId="Equation.3">
                  <p:embed/>
                </p:oleObj>
              </mc:Choice>
              <mc:Fallback>
                <p:oleObj name="公式" r:id="rId9" imgW="1828800" imgH="393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1922463"/>
                        <a:ext cx="1828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1028">
            <a:extLst>
              <a:ext uri="{FF2B5EF4-FFF2-40B4-BE49-F238E27FC236}">
                <a16:creationId xmlns:a16="http://schemas.microsoft.com/office/drawing/2014/main" id="{246C15C6-6E62-4A93-9977-86F6FB230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9550" y="26162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11" imgW="2324100" imgH="889000" progId="Equation.3">
                  <p:embed/>
                </p:oleObj>
              </mc:Choice>
              <mc:Fallback>
                <p:oleObj name="公式" r:id="rId11" imgW="2324100" imgH="889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616200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1029">
            <a:extLst>
              <a:ext uri="{FF2B5EF4-FFF2-40B4-BE49-F238E27FC236}">
                <a16:creationId xmlns:a16="http://schemas.microsoft.com/office/drawing/2014/main" id="{9C0A37DB-F26F-4144-A697-FBCFAB761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813050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13" imgW="1854200" imgH="571500" progId="Equation.3">
                  <p:embed/>
                </p:oleObj>
              </mc:Choice>
              <mc:Fallback>
                <p:oleObj name="公式" r:id="rId13" imgW="1854200" imgH="5715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3050"/>
                        <a:ext cx="1854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30">
            <a:extLst>
              <a:ext uri="{FF2B5EF4-FFF2-40B4-BE49-F238E27FC236}">
                <a16:creationId xmlns:a16="http://schemas.microsoft.com/office/drawing/2014/main" id="{6BAC54F1-29F8-4047-A3C4-CDA285D89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2906713"/>
          <a:ext cx="1574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15" imgW="1574800" imgH="393700" progId="Equation.3">
                  <p:embed/>
                </p:oleObj>
              </mc:Choice>
              <mc:Fallback>
                <p:oleObj name="公式" r:id="rId15" imgW="1574800" imgH="3937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2906713"/>
                        <a:ext cx="1574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31">
            <a:extLst>
              <a:ext uri="{FF2B5EF4-FFF2-40B4-BE49-F238E27FC236}">
                <a16:creationId xmlns:a16="http://schemas.microsoft.com/office/drawing/2014/main" id="{1423661D-E6C3-4C1D-A6CE-937917ACC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3651250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17" imgW="2286000" imgH="889000" progId="Equation.3">
                  <p:embed/>
                </p:oleObj>
              </mc:Choice>
              <mc:Fallback>
                <p:oleObj name="公式" r:id="rId17" imgW="2286000" imgH="889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651250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32">
            <a:extLst>
              <a:ext uri="{FF2B5EF4-FFF2-40B4-BE49-F238E27FC236}">
                <a16:creationId xmlns:a16="http://schemas.microsoft.com/office/drawing/2014/main" id="{E3FBAC1F-A242-43A4-80ED-B4C4F8BFB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848100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公式" r:id="rId19" imgW="1854200" imgH="571500" progId="Equation.3">
                  <p:embed/>
                </p:oleObj>
              </mc:Choice>
              <mc:Fallback>
                <p:oleObj name="公式" r:id="rId19" imgW="1854200" imgH="5715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48100"/>
                        <a:ext cx="1854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033">
            <a:extLst>
              <a:ext uri="{FF2B5EF4-FFF2-40B4-BE49-F238E27FC236}">
                <a16:creationId xmlns:a16="http://schemas.microsoft.com/office/drawing/2014/main" id="{3134C161-F659-4B00-A268-E5806C4C5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6738" y="3921125"/>
          <a:ext cx="1816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公式" r:id="rId21" imgW="1815312" imgH="393529" progId="Equation.3">
                  <p:embed/>
                </p:oleObj>
              </mc:Choice>
              <mc:Fallback>
                <p:oleObj name="公式" r:id="rId21" imgW="1815312" imgH="393529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3921125"/>
                        <a:ext cx="1816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34">
            <a:extLst>
              <a:ext uri="{FF2B5EF4-FFF2-40B4-BE49-F238E27FC236}">
                <a16:creationId xmlns:a16="http://schemas.microsoft.com/office/drawing/2014/main" id="{106532AC-46FA-4DF8-AADC-8F3E44A2A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876800"/>
          <a:ext cx="3479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23" imgW="3479800" imgH="495300" progId="Equation.3">
                  <p:embed/>
                </p:oleObj>
              </mc:Choice>
              <mc:Fallback>
                <p:oleObj name="公式" r:id="rId23" imgW="3479800" imgH="4953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76800"/>
                        <a:ext cx="3479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035">
            <a:extLst>
              <a:ext uri="{FF2B5EF4-FFF2-40B4-BE49-F238E27FC236}">
                <a16:creationId xmlns:a16="http://schemas.microsoft.com/office/drawing/2014/main" id="{75F0E636-46D2-464E-B192-133F05A40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0" y="4905375"/>
          <a:ext cx="1511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25" imgW="1511300" imgH="393700" progId="Equation.3">
                  <p:embed/>
                </p:oleObj>
              </mc:Choice>
              <mc:Fallback>
                <p:oleObj name="公式" r:id="rId25" imgW="1511300" imgH="3937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4905375"/>
                        <a:ext cx="1511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024">
            <a:extLst>
              <a:ext uri="{FF2B5EF4-FFF2-40B4-BE49-F238E27FC236}">
                <a16:creationId xmlns:a16="http://schemas.microsoft.com/office/drawing/2014/main" id="{8FB539C6-56AE-4535-890B-1398F89D7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1295400"/>
          <a:ext cx="3429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3" imgW="3429000" imgH="495300" progId="Equation.3">
                  <p:embed/>
                </p:oleObj>
              </mc:Choice>
              <mc:Fallback>
                <p:oleObj name="公式" r:id="rId3" imgW="3429000" imgH="4953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295400"/>
                        <a:ext cx="3429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25">
            <a:extLst>
              <a:ext uri="{FF2B5EF4-FFF2-40B4-BE49-F238E27FC236}">
                <a16:creationId xmlns:a16="http://schemas.microsoft.com/office/drawing/2014/main" id="{05E838AF-63D0-4889-9326-C4CAE0589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343025"/>
          <a:ext cx="1803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5" imgW="1803400" imgH="393700" progId="Equation.3">
                  <p:embed/>
                </p:oleObj>
              </mc:Choice>
              <mc:Fallback>
                <p:oleObj name="公式" r:id="rId5" imgW="1803400" imgH="3937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343025"/>
                        <a:ext cx="1803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" name="Object 1026">
            <a:extLst>
              <a:ext uri="{FF2B5EF4-FFF2-40B4-BE49-F238E27FC236}">
                <a16:creationId xmlns:a16="http://schemas.microsoft.com/office/drawing/2014/main" id="{0001D874-9971-4DAD-AEFD-AFDFF463F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095500"/>
          <a:ext cx="227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7" imgW="2273300" imgH="571500" progId="Equation.3">
                  <p:embed/>
                </p:oleObj>
              </mc:Choice>
              <mc:Fallback>
                <p:oleObj name="公式" r:id="rId7" imgW="2273300" imgH="5715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95500"/>
                        <a:ext cx="2273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1027">
            <a:extLst>
              <a:ext uri="{FF2B5EF4-FFF2-40B4-BE49-F238E27FC236}">
                <a16:creationId xmlns:a16="http://schemas.microsoft.com/office/drawing/2014/main" id="{A20F0D03-87B3-43E7-9BA1-A7BCCBF1A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2111375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9" imgW="1129810" imgH="469696" progId="Equation.3">
                  <p:embed/>
                </p:oleObj>
              </mc:Choice>
              <mc:Fallback>
                <p:oleObj name="公式" r:id="rId9" imgW="1129810" imgH="469696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111375"/>
                        <a:ext cx="113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1028">
            <a:extLst>
              <a:ext uri="{FF2B5EF4-FFF2-40B4-BE49-F238E27FC236}">
                <a16:creationId xmlns:a16="http://schemas.microsoft.com/office/drawing/2014/main" id="{40BC9C84-024B-43C9-ACD0-C410E4F07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032125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11" imgW="2298700" imgH="571500" progId="Equation.3">
                  <p:embed/>
                </p:oleObj>
              </mc:Choice>
              <mc:Fallback>
                <p:oleObj name="公式" r:id="rId11" imgW="2298700" imgH="571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32125"/>
                        <a:ext cx="229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1029">
            <a:extLst>
              <a:ext uri="{FF2B5EF4-FFF2-40B4-BE49-F238E27FC236}">
                <a16:creationId xmlns:a16="http://schemas.microsoft.com/office/drawing/2014/main" id="{83B32DE6-93DF-4A8A-B2A1-26E497110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2388" y="2743200"/>
          <a:ext cx="13954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13" imgW="583947" imgH="418918" progId="Equation.DSMT4">
                  <p:embed/>
                </p:oleObj>
              </mc:Choice>
              <mc:Fallback>
                <p:oleObj name="Equation" r:id="rId13" imgW="583947" imgH="418918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2743200"/>
                        <a:ext cx="13954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C4BD3653-D983-4F9E-B08C-F83D7739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066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/>
              <a:t>   </a:t>
            </a:r>
            <a:r>
              <a:rPr lang="zh-CN" altLang="en-US" sz="2800"/>
              <a:t>求积分</a:t>
            </a:r>
          </a:p>
        </p:txBody>
      </p:sp>
      <p:graphicFrame>
        <p:nvGraphicFramePr>
          <p:cNvPr id="12291" name="Object 1024">
            <a:extLst>
              <a:ext uri="{FF2B5EF4-FFF2-40B4-BE49-F238E27FC236}">
                <a16:creationId xmlns:a16="http://schemas.microsoft.com/office/drawing/2014/main" id="{436FDF9D-8B31-4774-B1C2-962A83EF3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1047750"/>
          <a:ext cx="1600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3" imgW="1600200" imgH="533400" progId="Equation.3">
                  <p:embed/>
                </p:oleObj>
              </mc:Choice>
              <mc:Fallback>
                <p:oleObj name="公式" r:id="rId3" imgW="1600200" imgH="533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047750"/>
                        <a:ext cx="1600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>
            <a:extLst>
              <a:ext uri="{FF2B5EF4-FFF2-40B4-BE49-F238E27FC236}">
                <a16:creationId xmlns:a16="http://schemas.microsoft.com/office/drawing/2014/main" id="{D5F7CD9B-EE12-45DD-B573-156E74F1C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981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78849" name="Object 1025">
            <a:extLst>
              <a:ext uri="{FF2B5EF4-FFF2-40B4-BE49-F238E27FC236}">
                <a16:creationId xmlns:a16="http://schemas.microsoft.com/office/drawing/2014/main" id="{CF32AEEA-DE2B-4910-AF55-8AA9B7C10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1981200"/>
          <a:ext cx="1536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5" imgW="1536700" imgH="571500" progId="Equation.3">
                  <p:embed/>
                </p:oleObj>
              </mc:Choice>
              <mc:Fallback>
                <p:oleObj name="公式" r:id="rId5" imgW="1536700" imgH="5715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981200"/>
                        <a:ext cx="1536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0" name="Object 1026">
            <a:extLst>
              <a:ext uri="{FF2B5EF4-FFF2-40B4-BE49-F238E27FC236}">
                <a16:creationId xmlns:a16="http://schemas.microsoft.com/office/drawing/2014/main" id="{38094F34-6D1D-413E-A495-42271D531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1733550"/>
          <a:ext cx="133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7" imgW="1333500" imgH="825500" progId="Equation.3">
                  <p:embed/>
                </p:oleObj>
              </mc:Choice>
              <mc:Fallback>
                <p:oleObj name="公式" r:id="rId7" imgW="1333500" imgH="8255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733550"/>
                        <a:ext cx="133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027">
            <a:extLst>
              <a:ext uri="{FF2B5EF4-FFF2-40B4-BE49-F238E27FC236}">
                <a16:creationId xmlns:a16="http://schemas.microsoft.com/office/drawing/2014/main" id="{021CD756-550C-4B26-B702-723B061E9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3517900"/>
          <a:ext cx="17272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9" imgW="1727200" imgH="1663700" progId="Equation.3">
                  <p:embed/>
                </p:oleObj>
              </mc:Choice>
              <mc:Fallback>
                <p:oleObj name="公式" r:id="rId9" imgW="1727200" imgH="1663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517900"/>
                        <a:ext cx="17272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>
            <a:extLst>
              <a:ext uri="{FF2B5EF4-FFF2-40B4-BE49-F238E27FC236}">
                <a16:creationId xmlns:a16="http://schemas.microsoft.com/office/drawing/2014/main" id="{E994CB5A-666F-4D6C-8ED1-55B448969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3784600"/>
          <a:ext cx="1727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11" imgW="1727200" imgH="939800" progId="Equation.3">
                  <p:embed/>
                </p:oleObj>
              </mc:Choice>
              <mc:Fallback>
                <p:oleObj name="公式" r:id="rId11" imgW="1727200" imgH="93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784600"/>
                        <a:ext cx="1727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9">
            <a:extLst>
              <a:ext uri="{FF2B5EF4-FFF2-40B4-BE49-F238E27FC236}">
                <a16:creationId xmlns:a16="http://schemas.microsoft.com/office/drawing/2014/main" id="{E7ADFD33-9C98-467A-ABEF-C256C3C8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2257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根据积分公式（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78853" name="Object 1029">
            <a:extLst>
              <a:ext uri="{FF2B5EF4-FFF2-40B4-BE49-F238E27FC236}">
                <a16:creationId xmlns:a16="http://schemas.microsoft.com/office/drawing/2014/main" id="{475CA5B9-0486-4C17-BD66-C7887E5D0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579688"/>
          <a:ext cx="28956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13" imgW="2886113" imgH="993843" progId="Equation.3">
                  <p:embed/>
                </p:oleObj>
              </mc:Choice>
              <mc:Fallback>
                <p:oleObj name="公式" r:id="rId13" imgW="2886113" imgH="993843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79688"/>
                        <a:ext cx="28956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Line 11">
            <a:extLst>
              <a:ext uri="{FF2B5EF4-FFF2-40B4-BE49-F238E27FC236}">
                <a16:creationId xmlns:a16="http://schemas.microsoft.com/office/drawing/2014/main" id="{C56CBBE8-BF6C-419B-A3EF-C40581414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500" y="2590800"/>
            <a:ext cx="0" cy="1600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7" grpId="0" autoUpdateAnimBg="0"/>
    </p:bld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TotalTime>1606</TotalTime>
  <Words>854</Words>
  <Application>Microsoft Office PowerPoint</Application>
  <PresentationFormat>全屏显示(4:3)</PresentationFormat>
  <Paragraphs>208</Paragraphs>
  <Slides>55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背景</vt:lpstr>
      <vt:lpstr>PowerPoint 演示文稿</vt:lpstr>
      <vt:lpstr>PowerPoint 演示文稿</vt:lpstr>
      <vt:lpstr>PowerPoint 演示文稿</vt:lpstr>
      <vt:lpstr>PowerPoint 演示文稿</vt:lpstr>
      <vt:lpstr>基本积分表</vt:lpstr>
      <vt:lpstr>PowerPoint 演示文稿</vt:lpstr>
      <vt:lpstr>PowerPoint 演示文稿</vt:lpstr>
      <vt:lpstr>PowerPoint 演示文稿</vt:lpstr>
      <vt:lpstr>PowerPoint 演示文稿</vt:lpstr>
      <vt:lpstr>不定积分的性质：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（2）第二类换元法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简单无理函数的积分</vt:lpstr>
      <vt:lpstr>PowerPoint 演示文稿</vt:lpstr>
      <vt:lpstr>PowerPoint 演示文稿</vt:lpstr>
      <vt:lpstr>PowerPoint 演示文稿</vt:lpstr>
      <vt:lpstr>2、分部积分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西安通信学院数学教研室</dc:creator>
  <cp:lastModifiedBy>sxma</cp:lastModifiedBy>
  <cp:revision>309</cp:revision>
  <dcterms:created xsi:type="dcterms:W3CDTF">1996-07-15T15:40:02Z</dcterms:created>
  <dcterms:modified xsi:type="dcterms:W3CDTF">2021-12-08T00:33:01Z</dcterms:modified>
</cp:coreProperties>
</file>