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5"/>
  </p:notesMasterIdLst>
  <p:handoutMasterIdLst>
    <p:handoutMasterId r:id="rId36"/>
  </p:handoutMasterIdLst>
  <p:sldIdLst>
    <p:sldId id="299" r:id="rId2"/>
    <p:sldId id="258" r:id="rId3"/>
    <p:sldId id="268" r:id="rId4"/>
    <p:sldId id="265" r:id="rId5"/>
    <p:sldId id="300" r:id="rId6"/>
    <p:sldId id="301" r:id="rId7"/>
    <p:sldId id="302" r:id="rId8"/>
    <p:sldId id="267" r:id="rId9"/>
    <p:sldId id="260" r:id="rId10"/>
    <p:sldId id="269" r:id="rId11"/>
    <p:sldId id="272" r:id="rId12"/>
    <p:sldId id="303" r:id="rId13"/>
    <p:sldId id="304" r:id="rId14"/>
    <p:sldId id="273" r:id="rId15"/>
    <p:sldId id="305" r:id="rId16"/>
    <p:sldId id="280" r:id="rId17"/>
    <p:sldId id="279" r:id="rId18"/>
    <p:sldId id="306" r:id="rId19"/>
    <p:sldId id="261" r:id="rId20"/>
    <p:sldId id="307" r:id="rId21"/>
    <p:sldId id="309" r:id="rId22"/>
    <p:sldId id="310" r:id="rId23"/>
    <p:sldId id="311" r:id="rId24"/>
    <p:sldId id="308" r:id="rId25"/>
    <p:sldId id="266" r:id="rId26"/>
    <p:sldId id="312" r:id="rId27"/>
    <p:sldId id="262" r:id="rId28"/>
    <p:sldId id="263" r:id="rId29"/>
    <p:sldId id="264" r:id="rId30"/>
    <p:sldId id="284" r:id="rId31"/>
    <p:sldId id="285" r:id="rId32"/>
    <p:sldId id="277" r:id="rId33"/>
    <p:sldId id="278" r:id="rId3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FF00"/>
    <a:srgbClr val="FF9900"/>
    <a:srgbClr val="FF66FF"/>
    <a:srgbClr val="00FFCC"/>
    <a:srgbClr val="00FF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9A5E0B-9B52-9961-79D6-B6D92FF00DE7}" v="60" dt="2021-12-17T02:30:01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80"/>
        <p:guide pos="576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DM" userId="S::liberty@hkddd.onmicrosoft.com::5bfcc2cd-802c-4ac7-aacb-e227ebe06681" providerId="AD" clId="Web-{559A5E0B-9B52-9961-79D6-B6D92FF00DE7}"/>
    <pc:docChg chg="modSld">
      <pc:chgData name="C DM" userId="S::liberty@hkddd.onmicrosoft.com::5bfcc2cd-802c-4ac7-aacb-e227ebe06681" providerId="AD" clId="Web-{559A5E0B-9B52-9961-79D6-B6D92FF00DE7}" dt="2021-12-17T02:30:01.878" v="59"/>
      <pc:docMkLst>
        <pc:docMk/>
      </pc:docMkLst>
      <pc:sldChg chg="addSp delSp">
        <pc:chgData name="C DM" userId="S::liberty@hkddd.onmicrosoft.com::5bfcc2cd-802c-4ac7-aacb-e227ebe06681" providerId="AD" clId="Web-{559A5E0B-9B52-9961-79D6-B6D92FF00DE7}" dt="2021-12-17T02:30:01.878" v="59"/>
        <pc:sldMkLst>
          <pc:docMk/>
          <pc:sldMk cId="0" sldId="258"/>
        </pc:sldMkLst>
        <pc:inkChg chg="add del">
          <ac:chgData name="C DM" userId="S::liberty@hkddd.onmicrosoft.com::5bfcc2cd-802c-4ac7-aacb-e227ebe06681" providerId="AD" clId="Web-{559A5E0B-9B52-9961-79D6-B6D92FF00DE7}" dt="2021-12-17T02:28:36.127" v="3"/>
          <ac:inkMkLst>
            <pc:docMk/>
            <pc:sldMk cId="0" sldId="258"/>
            <ac:inkMk id="2" creationId="{A574E321-51F4-4846-A86D-F62ACDE46992}"/>
          </ac:inkMkLst>
        </pc:inkChg>
        <pc:inkChg chg="add del">
          <ac:chgData name="C DM" userId="S::liberty@hkddd.onmicrosoft.com::5bfcc2cd-802c-4ac7-aacb-e227ebe06681" providerId="AD" clId="Web-{559A5E0B-9B52-9961-79D6-B6D92FF00DE7}" dt="2021-12-17T02:28:36.127" v="2"/>
          <ac:inkMkLst>
            <pc:docMk/>
            <pc:sldMk cId="0" sldId="258"/>
            <ac:inkMk id="3" creationId="{A46CD3FF-6DE0-41F4-8331-97E1E5EFEAC1}"/>
          </ac:inkMkLst>
        </pc:inkChg>
        <pc:inkChg chg="add del">
          <ac:chgData name="C DM" userId="S::liberty@hkddd.onmicrosoft.com::5bfcc2cd-802c-4ac7-aacb-e227ebe06681" providerId="AD" clId="Web-{559A5E0B-9B52-9961-79D6-B6D92FF00DE7}" dt="2021-12-17T02:28:41.080" v="5"/>
          <ac:inkMkLst>
            <pc:docMk/>
            <pc:sldMk cId="0" sldId="258"/>
            <ac:inkMk id="4" creationId="{74DE307D-367C-49D4-857B-37E05F0F6531}"/>
          </ac:inkMkLst>
        </pc:inkChg>
        <pc:inkChg chg="add del">
          <ac:chgData name="C DM" userId="S::liberty@hkddd.onmicrosoft.com::5bfcc2cd-802c-4ac7-aacb-e227ebe06681" providerId="AD" clId="Web-{559A5E0B-9B52-9961-79D6-B6D92FF00DE7}" dt="2021-12-17T02:30:01.878" v="59"/>
          <ac:inkMkLst>
            <pc:docMk/>
            <pc:sldMk cId="0" sldId="258"/>
            <ac:inkMk id="5" creationId="{4E621A49-6695-4F6F-80BB-D732D9CE684E}"/>
          </ac:inkMkLst>
        </pc:inkChg>
        <pc:inkChg chg="add del">
          <ac:chgData name="C DM" userId="S::liberty@hkddd.onmicrosoft.com::5bfcc2cd-802c-4ac7-aacb-e227ebe06681" providerId="AD" clId="Web-{559A5E0B-9B52-9961-79D6-B6D92FF00DE7}" dt="2021-12-17T02:30:01.878" v="58"/>
          <ac:inkMkLst>
            <pc:docMk/>
            <pc:sldMk cId="0" sldId="258"/>
            <ac:inkMk id="6" creationId="{EDCD71F9-75BF-4992-BB05-DCA83CBFD75F}"/>
          </ac:inkMkLst>
        </pc:inkChg>
        <pc:inkChg chg="add del">
          <ac:chgData name="C DM" userId="S::liberty@hkddd.onmicrosoft.com::5bfcc2cd-802c-4ac7-aacb-e227ebe06681" providerId="AD" clId="Web-{559A5E0B-9B52-9961-79D6-B6D92FF00DE7}" dt="2021-12-17T02:30:01.878" v="57"/>
          <ac:inkMkLst>
            <pc:docMk/>
            <pc:sldMk cId="0" sldId="258"/>
            <ac:inkMk id="7" creationId="{C603279D-5A08-414B-A63D-8AA6DFA7A59B}"/>
          </ac:inkMkLst>
        </pc:inkChg>
        <pc:inkChg chg="add del">
          <ac:chgData name="C DM" userId="S::liberty@hkddd.onmicrosoft.com::5bfcc2cd-802c-4ac7-aacb-e227ebe06681" providerId="AD" clId="Web-{559A5E0B-9B52-9961-79D6-B6D92FF00DE7}" dt="2021-12-17T02:30:01.878" v="56"/>
          <ac:inkMkLst>
            <pc:docMk/>
            <pc:sldMk cId="0" sldId="258"/>
            <ac:inkMk id="8" creationId="{58F85EB1-14CE-4E2E-BB53-A8FF8A982587}"/>
          </ac:inkMkLst>
        </pc:inkChg>
        <pc:inkChg chg="add del">
          <ac:chgData name="C DM" userId="S::liberty@hkddd.onmicrosoft.com::5bfcc2cd-802c-4ac7-aacb-e227ebe06681" providerId="AD" clId="Web-{559A5E0B-9B52-9961-79D6-B6D92FF00DE7}" dt="2021-12-17T02:30:01.863" v="55"/>
          <ac:inkMkLst>
            <pc:docMk/>
            <pc:sldMk cId="0" sldId="258"/>
            <ac:inkMk id="9" creationId="{FCBE6C8C-7F22-4200-9175-698224E3E7F4}"/>
          </ac:inkMkLst>
        </pc:inkChg>
        <pc:inkChg chg="add del">
          <ac:chgData name="C DM" userId="S::liberty@hkddd.onmicrosoft.com::5bfcc2cd-802c-4ac7-aacb-e227ebe06681" providerId="AD" clId="Web-{559A5E0B-9B52-9961-79D6-B6D92FF00DE7}" dt="2021-12-17T02:30:01.863" v="54"/>
          <ac:inkMkLst>
            <pc:docMk/>
            <pc:sldMk cId="0" sldId="258"/>
            <ac:inkMk id="10" creationId="{0884FCC4-4205-4348-ADCE-ED418ACE2D1E}"/>
          </ac:inkMkLst>
        </pc:inkChg>
        <pc:inkChg chg="add del">
          <ac:chgData name="C DM" userId="S::liberty@hkddd.onmicrosoft.com::5bfcc2cd-802c-4ac7-aacb-e227ebe06681" providerId="AD" clId="Web-{559A5E0B-9B52-9961-79D6-B6D92FF00DE7}" dt="2021-12-17T02:30:01.863" v="53"/>
          <ac:inkMkLst>
            <pc:docMk/>
            <pc:sldMk cId="0" sldId="258"/>
            <ac:inkMk id="11" creationId="{3E9F62A6-B23D-49AE-86EC-013259552711}"/>
          </ac:inkMkLst>
        </pc:inkChg>
        <pc:inkChg chg="add del">
          <ac:chgData name="C DM" userId="S::liberty@hkddd.onmicrosoft.com::5bfcc2cd-802c-4ac7-aacb-e227ebe06681" providerId="AD" clId="Web-{559A5E0B-9B52-9961-79D6-B6D92FF00DE7}" dt="2021-12-17T02:30:01.863" v="52"/>
          <ac:inkMkLst>
            <pc:docMk/>
            <pc:sldMk cId="0" sldId="258"/>
            <ac:inkMk id="12" creationId="{53F5246B-E781-4381-A7BC-59922819123F}"/>
          </ac:inkMkLst>
        </pc:inkChg>
        <pc:inkChg chg="add del">
          <ac:chgData name="C DM" userId="S::liberty@hkddd.onmicrosoft.com::5bfcc2cd-802c-4ac7-aacb-e227ebe06681" providerId="AD" clId="Web-{559A5E0B-9B52-9961-79D6-B6D92FF00DE7}" dt="2021-12-17T02:30:01.863" v="51"/>
          <ac:inkMkLst>
            <pc:docMk/>
            <pc:sldMk cId="0" sldId="258"/>
            <ac:inkMk id="13" creationId="{4600D640-B4DE-4870-97A3-0D770EB747EE}"/>
          </ac:inkMkLst>
        </pc:inkChg>
        <pc:inkChg chg="add del">
          <ac:chgData name="C DM" userId="S::liberty@hkddd.onmicrosoft.com::5bfcc2cd-802c-4ac7-aacb-e227ebe06681" providerId="AD" clId="Web-{559A5E0B-9B52-9961-79D6-B6D92FF00DE7}" dt="2021-12-17T02:30:01.863" v="50"/>
          <ac:inkMkLst>
            <pc:docMk/>
            <pc:sldMk cId="0" sldId="258"/>
            <ac:inkMk id="14" creationId="{A081B956-62D3-4E9F-B287-FBACB1175BCB}"/>
          </ac:inkMkLst>
        </pc:inkChg>
        <pc:inkChg chg="add del">
          <ac:chgData name="C DM" userId="S::liberty@hkddd.onmicrosoft.com::5bfcc2cd-802c-4ac7-aacb-e227ebe06681" providerId="AD" clId="Web-{559A5E0B-9B52-9961-79D6-B6D92FF00DE7}" dt="2021-12-17T02:30:01.863" v="49"/>
          <ac:inkMkLst>
            <pc:docMk/>
            <pc:sldMk cId="0" sldId="258"/>
            <ac:inkMk id="16" creationId="{D5DD9C31-FDA0-4CD0-815A-7299CE2D8A4A}"/>
          </ac:inkMkLst>
        </pc:inkChg>
        <pc:inkChg chg="add del">
          <ac:chgData name="C DM" userId="S::liberty@hkddd.onmicrosoft.com::5bfcc2cd-802c-4ac7-aacb-e227ebe06681" providerId="AD" clId="Web-{559A5E0B-9B52-9961-79D6-B6D92FF00DE7}" dt="2021-12-17T02:30:01.863" v="48"/>
          <ac:inkMkLst>
            <pc:docMk/>
            <pc:sldMk cId="0" sldId="258"/>
            <ac:inkMk id="17" creationId="{102673DA-1EBA-46C8-8785-37D2784B33DB}"/>
          </ac:inkMkLst>
        </pc:inkChg>
        <pc:inkChg chg="add del">
          <ac:chgData name="C DM" userId="S::liberty@hkddd.onmicrosoft.com::5bfcc2cd-802c-4ac7-aacb-e227ebe06681" providerId="AD" clId="Web-{559A5E0B-9B52-9961-79D6-B6D92FF00DE7}" dt="2021-12-17T02:30:01.863" v="47"/>
          <ac:inkMkLst>
            <pc:docMk/>
            <pc:sldMk cId="0" sldId="258"/>
            <ac:inkMk id="18" creationId="{0499481A-D0E8-4BFB-BC22-296E4EBD5BB7}"/>
          </ac:inkMkLst>
        </pc:inkChg>
        <pc:inkChg chg="add del">
          <ac:chgData name="C DM" userId="S::liberty@hkddd.onmicrosoft.com::5bfcc2cd-802c-4ac7-aacb-e227ebe06681" providerId="AD" clId="Web-{559A5E0B-9B52-9961-79D6-B6D92FF00DE7}" dt="2021-12-17T02:30:01.863" v="46"/>
          <ac:inkMkLst>
            <pc:docMk/>
            <pc:sldMk cId="0" sldId="258"/>
            <ac:inkMk id="19" creationId="{DCEB581D-8A1B-4DF3-A06D-2C49EAB9529B}"/>
          </ac:inkMkLst>
        </pc:inkChg>
        <pc:inkChg chg="add del">
          <ac:chgData name="C DM" userId="S::liberty@hkddd.onmicrosoft.com::5bfcc2cd-802c-4ac7-aacb-e227ebe06681" providerId="AD" clId="Web-{559A5E0B-9B52-9961-79D6-B6D92FF00DE7}" dt="2021-12-17T02:30:01.863" v="45"/>
          <ac:inkMkLst>
            <pc:docMk/>
            <pc:sldMk cId="0" sldId="258"/>
            <ac:inkMk id="20" creationId="{1E7A5BF6-205D-4F50-A6DD-2017A3805A3F}"/>
          </ac:inkMkLst>
        </pc:inkChg>
        <pc:inkChg chg="add del">
          <ac:chgData name="C DM" userId="S::liberty@hkddd.onmicrosoft.com::5bfcc2cd-802c-4ac7-aacb-e227ebe06681" providerId="AD" clId="Web-{559A5E0B-9B52-9961-79D6-B6D92FF00DE7}" dt="2021-12-17T02:30:01.863" v="44"/>
          <ac:inkMkLst>
            <pc:docMk/>
            <pc:sldMk cId="0" sldId="258"/>
            <ac:inkMk id="21" creationId="{F0A84389-254F-4D4C-98FB-B63F47F52E06}"/>
          </ac:inkMkLst>
        </pc:inkChg>
        <pc:inkChg chg="add del">
          <ac:chgData name="C DM" userId="S::liberty@hkddd.onmicrosoft.com::5bfcc2cd-802c-4ac7-aacb-e227ebe06681" providerId="AD" clId="Web-{559A5E0B-9B52-9961-79D6-B6D92FF00DE7}" dt="2021-12-17T02:30:01.863" v="43"/>
          <ac:inkMkLst>
            <pc:docMk/>
            <pc:sldMk cId="0" sldId="258"/>
            <ac:inkMk id="22" creationId="{CEF7A807-8357-48AF-A671-56B5E329306D}"/>
          </ac:inkMkLst>
        </pc:inkChg>
        <pc:inkChg chg="add del">
          <ac:chgData name="C DM" userId="S::liberty@hkddd.onmicrosoft.com::5bfcc2cd-802c-4ac7-aacb-e227ebe06681" providerId="AD" clId="Web-{559A5E0B-9B52-9961-79D6-B6D92FF00DE7}" dt="2021-12-17T02:30:01.863" v="42"/>
          <ac:inkMkLst>
            <pc:docMk/>
            <pc:sldMk cId="0" sldId="258"/>
            <ac:inkMk id="23" creationId="{E8EEFA4E-EC62-4DDE-9618-2B605985111A}"/>
          </ac:inkMkLst>
        </pc:inkChg>
        <pc:inkChg chg="add del">
          <ac:chgData name="C DM" userId="S::liberty@hkddd.onmicrosoft.com::5bfcc2cd-802c-4ac7-aacb-e227ebe06681" providerId="AD" clId="Web-{559A5E0B-9B52-9961-79D6-B6D92FF00DE7}" dt="2021-12-17T02:30:01.863" v="41"/>
          <ac:inkMkLst>
            <pc:docMk/>
            <pc:sldMk cId="0" sldId="258"/>
            <ac:inkMk id="24" creationId="{9DD219FE-2B29-4D5B-8B04-CB6DEDA342A7}"/>
          </ac:inkMkLst>
        </pc:inkChg>
        <pc:inkChg chg="add del">
          <ac:chgData name="C DM" userId="S::liberty@hkddd.onmicrosoft.com::5bfcc2cd-802c-4ac7-aacb-e227ebe06681" providerId="AD" clId="Web-{559A5E0B-9B52-9961-79D6-B6D92FF00DE7}" dt="2021-12-17T02:30:01.863" v="40"/>
          <ac:inkMkLst>
            <pc:docMk/>
            <pc:sldMk cId="0" sldId="258"/>
            <ac:inkMk id="25" creationId="{440162E4-50C6-4B0D-987E-26608D94DB97}"/>
          </ac:inkMkLst>
        </pc:inkChg>
        <pc:inkChg chg="add del">
          <ac:chgData name="C DM" userId="S::liberty@hkddd.onmicrosoft.com::5bfcc2cd-802c-4ac7-aacb-e227ebe06681" providerId="AD" clId="Web-{559A5E0B-9B52-9961-79D6-B6D92FF00DE7}" dt="2021-12-17T02:30:01.847" v="39"/>
          <ac:inkMkLst>
            <pc:docMk/>
            <pc:sldMk cId="0" sldId="258"/>
            <ac:inkMk id="26" creationId="{6CE9BF8E-3EF0-4C52-B889-A57C4F5FE068}"/>
          </ac:inkMkLst>
        </pc:inkChg>
        <pc:inkChg chg="add del">
          <ac:chgData name="C DM" userId="S::liberty@hkddd.onmicrosoft.com::5bfcc2cd-802c-4ac7-aacb-e227ebe06681" providerId="AD" clId="Web-{559A5E0B-9B52-9961-79D6-B6D92FF00DE7}" dt="2021-12-17T02:30:01.847" v="38"/>
          <ac:inkMkLst>
            <pc:docMk/>
            <pc:sldMk cId="0" sldId="258"/>
            <ac:inkMk id="27" creationId="{278560D8-0DA4-4298-B050-85B446BC5364}"/>
          </ac:inkMkLst>
        </pc:inkChg>
        <pc:inkChg chg="add del">
          <ac:chgData name="C DM" userId="S::liberty@hkddd.onmicrosoft.com::5bfcc2cd-802c-4ac7-aacb-e227ebe06681" providerId="AD" clId="Web-{559A5E0B-9B52-9961-79D6-B6D92FF00DE7}" dt="2021-12-17T02:30:01.847" v="37"/>
          <ac:inkMkLst>
            <pc:docMk/>
            <pc:sldMk cId="0" sldId="258"/>
            <ac:inkMk id="28" creationId="{46C88CD8-AA02-4361-AF53-CCEE042546CC}"/>
          </ac:inkMkLst>
        </pc:inkChg>
        <pc:inkChg chg="add del">
          <ac:chgData name="C DM" userId="S::liberty@hkddd.onmicrosoft.com::5bfcc2cd-802c-4ac7-aacb-e227ebe06681" providerId="AD" clId="Web-{559A5E0B-9B52-9961-79D6-B6D92FF00DE7}" dt="2021-12-17T02:30:01.847" v="36"/>
          <ac:inkMkLst>
            <pc:docMk/>
            <pc:sldMk cId="0" sldId="258"/>
            <ac:inkMk id="29" creationId="{F07989B7-6434-4A7D-BF73-6AC6FF9947F3}"/>
          </ac:inkMkLst>
        </pc:inkChg>
        <pc:inkChg chg="add del">
          <ac:chgData name="C DM" userId="S::liberty@hkddd.onmicrosoft.com::5bfcc2cd-802c-4ac7-aacb-e227ebe06681" providerId="AD" clId="Web-{559A5E0B-9B52-9961-79D6-B6D92FF00DE7}" dt="2021-12-17T02:30:01.847" v="35"/>
          <ac:inkMkLst>
            <pc:docMk/>
            <pc:sldMk cId="0" sldId="258"/>
            <ac:inkMk id="30" creationId="{A3C16F1D-169F-42AF-B33D-363C59A58F1D}"/>
          </ac:inkMkLst>
        </pc:inkChg>
        <pc:inkChg chg="add del">
          <ac:chgData name="C DM" userId="S::liberty@hkddd.onmicrosoft.com::5bfcc2cd-802c-4ac7-aacb-e227ebe06681" providerId="AD" clId="Web-{559A5E0B-9B52-9961-79D6-B6D92FF00DE7}" dt="2021-12-17T02:30:01.847" v="34"/>
          <ac:inkMkLst>
            <pc:docMk/>
            <pc:sldMk cId="0" sldId="258"/>
            <ac:inkMk id="31" creationId="{4CF15757-9BD2-4E67-9FE7-C167C12AB8B1}"/>
          </ac:inkMkLst>
        </pc:inkChg>
        <pc:inkChg chg="add del">
          <ac:chgData name="C DM" userId="S::liberty@hkddd.onmicrosoft.com::5bfcc2cd-802c-4ac7-aacb-e227ebe06681" providerId="AD" clId="Web-{559A5E0B-9B52-9961-79D6-B6D92FF00DE7}" dt="2021-12-17T02:30:01.847" v="33"/>
          <ac:inkMkLst>
            <pc:docMk/>
            <pc:sldMk cId="0" sldId="258"/>
            <ac:inkMk id="32" creationId="{732C9F9E-D685-4793-AC5D-C8FCD27D9EE5}"/>
          </ac:inkMkLst>
        </pc:ink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wmf"/><Relationship Id="rId7" Type="http://schemas.openxmlformats.org/officeDocument/2006/relationships/image" Target="../media/image7.e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6.wmf"/><Relationship Id="rId1" Type="http://schemas.openxmlformats.org/officeDocument/2006/relationships/image" Target="../media/image67.wmf"/><Relationship Id="rId4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6.emf"/><Relationship Id="rId2" Type="http://schemas.openxmlformats.org/officeDocument/2006/relationships/image" Target="../media/image71.wmf"/><Relationship Id="rId1" Type="http://schemas.openxmlformats.org/officeDocument/2006/relationships/image" Target="../media/image70.e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e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5" Type="http://schemas.openxmlformats.org/officeDocument/2006/relationships/image" Target="../media/image88.emf"/><Relationship Id="rId4" Type="http://schemas.openxmlformats.org/officeDocument/2006/relationships/image" Target="../media/image8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emf"/><Relationship Id="rId1" Type="http://schemas.openxmlformats.org/officeDocument/2006/relationships/image" Target="../media/image99.wmf"/><Relationship Id="rId5" Type="http://schemas.openxmlformats.org/officeDocument/2006/relationships/image" Target="../media/image103.emf"/><Relationship Id="rId4" Type="http://schemas.openxmlformats.org/officeDocument/2006/relationships/image" Target="../media/image102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e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emf"/><Relationship Id="rId3" Type="http://schemas.openxmlformats.org/officeDocument/2006/relationships/image" Target="../media/image127.emf"/><Relationship Id="rId7" Type="http://schemas.openxmlformats.org/officeDocument/2006/relationships/image" Target="../media/image131.wmf"/><Relationship Id="rId12" Type="http://schemas.openxmlformats.org/officeDocument/2006/relationships/image" Target="../media/image136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Relationship Id="rId6" Type="http://schemas.openxmlformats.org/officeDocument/2006/relationships/image" Target="../media/image130.wmf"/><Relationship Id="rId11" Type="http://schemas.openxmlformats.org/officeDocument/2006/relationships/image" Target="../media/image135.wmf"/><Relationship Id="rId5" Type="http://schemas.openxmlformats.org/officeDocument/2006/relationships/image" Target="../media/image129.wmf"/><Relationship Id="rId15" Type="http://schemas.openxmlformats.org/officeDocument/2006/relationships/image" Target="../media/image139.wmf"/><Relationship Id="rId10" Type="http://schemas.openxmlformats.org/officeDocument/2006/relationships/image" Target="../media/image134.wmf"/><Relationship Id="rId4" Type="http://schemas.openxmlformats.org/officeDocument/2006/relationships/image" Target="../media/image128.emf"/><Relationship Id="rId9" Type="http://schemas.openxmlformats.org/officeDocument/2006/relationships/image" Target="../media/image133.wmf"/><Relationship Id="rId14" Type="http://schemas.openxmlformats.org/officeDocument/2006/relationships/image" Target="../media/image13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e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emf"/><Relationship Id="rId2" Type="http://schemas.openxmlformats.org/officeDocument/2006/relationships/image" Target="../media/image153.emf"/><Relationship Id="rId1" Type="http://schemas.openxmlformats.org/officeDocument/2006/relationships/image" Target="../media/image152.emf"/><Relationship Id="rId4" Type="http://schemas.openxmlformats.org/officeDocument/2006/relationships/image" Target="../media/image15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e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emf"/><Relationship Id="rId6" Type="http://schemas.openxmlformats.org/officeDocument/2006/relationships/image" Target="../media/image41.wmf"/><Relationship Id="rId5" Type="http://schemas.openxmlformats.org/officeDocument/2006/relationships/image" Target="../media/image40.e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e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4D92913-7690-410E-92E0-15ABBA78E9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7E19214-C339-4384-89BD-8868B065542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06ECEDE-5B24-448A-823A-DF03CD08F27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0A7FBE7-F9E2-4AAD-A579-B59515AB94E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66869571-3A86-45DA-AA3F-2CD7E7E4BE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23D970-CA9D-4353-BC58-DDBCD03DBB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E3951C7-8223-4549-8088-C60672E36A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4B2A903-916C-43ED-AC28-77FB8B0FAA63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9F7A8B5F-1DBB-4EBF-B558-F79748CFF28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650961A1-7EF8-46E5-A77E-E52D4281F88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1E87577-9B46-452B-9467-92DE6DD503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6F889306-B78A-4C32-AF4C-DFAA14640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09626AA-405B-40A4-841B-F52D2A2E3F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94EAABC-DC70-4461-A317-B221DCC9D1E0}" type="slidenum">
              <a:rPr lang="en-US" altLang="zh-CN" sz="1200" b="0"/>
              <a:pPr/>
              <a:t>2</a:t>
            </a:fld>
            <a:endParaRPr lang="en-US" altLang="zh-CN" sz="1200" b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EAB6740-204C-4E9B-BF0F-C5CF694F43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A7CC18A-73F5-4A16-A2EF-28E8A1D16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71" tIns="49135" rIns="98271" bIns="49135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D6DC0D2A-E734-413C-A27D-06CD633203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4DA962B-CF44-41E0-96AD-C020A2BED87A}" type="slidenum">
              <a:rPr lang="en-US" altLang="zh-CN" sz="1200" b="0"/>
              <a:pPr/>
              <a:t>3</a:t>
            </a:fld>
            <a:endParaRPr lang="en-US" altLang="zh-CN" sz="1200" b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2F728B2-57D8-4D48-BA8A-F72E45ADBC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FF3A492-A228-4BFD-9FF5-6624CBD3F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71" tIns="49135" rIns="98271" bIns="49135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6F6C59F1-EB71-41D6-90B8-2389D94627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F146104-8CEB-41D0-8E39-EACD95E44F34}" type="slidenum">
              <a:rPr lang="en-US" altLang="zh-CN" sz="1200" b="0"/>
              <a:pPr/>
              <a:t>11</a:t>
            </a:fld>
            <a:endParaRPr lang="en-US" altLang="zh-CN" sz="1200" b="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C9D2638-3069-49C6-A940-D95C7FEBC1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B7B9A6C-7ECD-43EE-940C-C8FA8A1EB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076">
            <a:extLst>
              <a:ext uri="{FF2B5EF4-FFF2-40B4-BE49-F238E27FC236}">
                <a16:creationId xmlns:a16="http://schemas.microsoft.com/office/drawing/2014/main" id="{6F797927-24BB-4148-A484-AACB414744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077">
            <a:extLst>
              <a:ext uri="{FF2B5EF4-FFF2-40B4-BE49-F238E27FC236}">
                <a16:creationId xmlns:a16="http://schemas.microsoft.com/office/drawing/2014/main" id="{81D33D11-8189-4195-B180-287DC47890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78">
            <a:extLst>
              <a:ext uri="{FF2B5EF4-FFF2-40B4-BE49-F238E27FC236}">
                <a16:creationId xmlns:a16="http://schemas.microsoft.com/office/drawing/2014/main" id="{62F8F29B-278E-4CCA-A6D4-0C5FF40AAC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52A3C-D7AA-49BB-8032-9917CFE02D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27068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076">
            <a:extLst>
              <a:ext uri="{FF2B5EF4-FFF2-40B4-BE49-F238E27FC236}">
                <a16:creationId xmlns:a16="http://schemas.microsoft.com/office/drawing/2014/main" id="{2D4C14A9-4CCB-4E10-B080-D046AD89BE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077">
            <a:extLst>
              <a:ext uri="{FF2B5EF4-FFF2-40B4-BE49-F238E27FC236}">
                <a16:creationId xmlns:a16="http://schemas.microsoft.com/office/drawing/2014/main" id="{4A298E5C-A84D-44D7-A1D7-A07D408BA1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78">
            <a:extLst>
              <a:ext uri="{FF2B5EF4-FFF2-40B4-BE49-F238E27FC236}">
                <a16:creationId xmlns:a16="http://schemas.microsoft.com/office/drawing/2014/main" id="{F30EE348-7996-47F7-B16D-A5B6BDB4AA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E2419D-0805-4A9E-9F19-381D997CE6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37683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88595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550545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076">
            <a:extLst>
              <a:ext uri="{FF2B5EF4-FFF2-40B4-BE49-F238E27FC236}">
                <a16:creationId xmlns:a16="http://schemas.microsoft.com/office/drawing/2014/main" id="{5AB3F853-D351-4FE9-B955-7E83DDAB35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077">
            <a:extLst>
              <a:ext uri="{FF2B5EF4-FFF2-40B4-BE49-F238E27FC236}">
                <a16:creationId xmlns:a16="http://schemas.microsoft.com/office/drawing/2014/main" id="{93DCC4A8-E6B3-440D-AF2B-FF8D4B38C7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78">
            <a:extLst>
              <a:ext uri="{FF2B5EF4-FFF2-40B4-BE49-F238E27FC236}">
                <a16:creationId xmlns:a16="http://schemas.microsoft.com/office/drawing/2014/main" id="{78D35794-702E-4C6B-A962-1E928E8CA9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D4FCD-2DFA-46CF-9B3C-E6DDD05A16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121465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076">
            <a:extLst>
              <a:ext uri="{FF2B5EF4-FFF2-40B4-BE49-F238E27FC236}">
                <a16:creationId xmlns:a16="http://schemas.microsoft.com/office/drawing/2014/main" id="{9C9A68F3-A2F2-4CCA-BE3B-3B78CF10B7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077">
            <a:extLst>
              <a:ext uri="{FF2B5EF4-FFF2-40B4-BE49-F238E27FC236}">
                <a16:creationId xmlns:a16="http://schemas.microsoft.com/office/drawing/2014/main" id="{1FF57B81-3A94-41EC-8956-07B9DD55CD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78">
            <a:extLst>
              <a:ext uri="{FF2B5EF4-FFF2-40B4-BE49-F238E27FC236}">
                <a16:creationId xmlns:a16="http://schemas.microsoft.com/office/drawing/2014/main" id="{E7AEDB1C-AFDF-4FB2-8943-63E2F32570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FF0BC-7688-48CC-A458-7CEA500ADD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049676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076">
            <a:extLst>
              <a:ext uri="{FF2B5EF4-FFF2-40B4-BE49-F238E27FC236}">
                <a16:creationId xmlns:a16="http://schemas.microsoft.com/office/drawing/2014/main" id="{BF3D452E-4E1E-459F-AD92-1A0D73D831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077">
            <a:extLst>
              <a:ext uri="{FF2B5EF4-FFF2-40B4-BE49-F238E27FC236}">
                <a16:creationId xmlns:a16="http://schemas.microsoft.com/office/drawing/2014/main" id="{DEA68FA4-B071-43AD-B499-49F8E389B3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78">
            <a:extLst>
              <a:ext uri="{FF2B5EF4-FFF2-40B4-BE49-F238E27FC236}">
                <a16:creationId xmlns:a16="http://schemas.microsoft.com/office/drawing/2014/main" id="{5588AEFC-D5E4-4A77-AC81-5E0FC102A8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14A01-9650-44DD-98E5-545F221CAD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991847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076">
            <a:extLst>
              <a:ext uri="{FF2B5EF4-FFF2-40B4-BE49-F238E27FC236}">
                <a16:creationId xmlns:a16="http://schemas.microsoft.com/office/drawing/2014/main" id="{0EA1FCF1-53CB-45A1-AD3A-4C41B35F69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77">
            <a:extLst>
              <a:ext uri="{FF2B5EF4-FFF2-40B4-BE49-F238E27FC236}">
                <a16:creationId xmlns:a16="http://schemas.microsoft.com/office/drawing/2014/main" id="{FE7D6839-EE68-408C-8C6C-18C615E3D3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078">
            <a:extLst>
              <a:ext uri="{FF2B5EF4-FFF2-40B4-BE49-F238E27FC236}">
                <a16:creationId xmlns:a16="http://schemas.microsoft.com/office/drawing/2014/main" id="{48FE3E10-4912-4116-86D2-E6418EE57E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1FFB3-BE3C-4E16-A101-30ADD9F332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162461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076">
            <a:extLst>
              <a:ext uri="{FF2B5EF4-FFF2-40B4-BE49-F238E27FC236}">
                <a16:creationId xmlns:a16="http://schemas.microsoft.com/office/drawing/2014/main" id="{B447A2B2-8852-49D0-982B-FE7199A059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077">
            <a:extLst>
              <a:ext uri="{FF2B5EF4-FFF2-40B4-BE49-F238E27FC236}">
                <a16:creationId xmlns:a16="http://schemas.microsoft.com/office/drawing/2014/main" id="{D0A9E70A-DBB8-4EEF-A4BA-354019A1F2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3078">
            <a:extLst>
              <a:ext uri="{FF2B5EF4-FFF2-40B4-BE49-F238E27FC236}">
                <a16:creationId xmlns:a16="http://schemas.microsoft.com/office/drawing/2014/main" id="{6D7A2628-4473-4D89-A874-C3182D4C1B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15F61-BB38-4194-A51A-201E45B044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35478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076">
            <a:extLst>
              <a:ext uri="{FF2B5EF4-FFF2-40B4-BE49-F238E27FC236}">
                <a16:creationId xmlns:a16="http://schemas.microsoft.com/office/drawing/2014/main" id="{2514E1B3-6B7B-4FCA-9E3B-8938134DB7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077">
            <a:extLst>
              <a:ext uri="{FF2B5EF4-FFF2-40B4-BE49-F238E27FC236}">
                <a16:creationId xmlns:a16="http://schemas.microsoft.com/office/drawing/2014/main" id="{849ACEFC-C64F-4B08-A244-B368494039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078">
            <a:extLst>
              <a:ext uri="{FF2B5EF4-FFF2-40B4-BE49-F238E27FC236}">
                <a16:creationId xmlns:a16="http://schemas.microsoft.com/office/drawing/2014/main" id="{61F63D7F-5F39-43EC-9080-9E0444E40E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2B1002-5B52-47B1-A86D-11CA8F933A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17103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76">
            <a:extLst>
              <a:ext uri="{FF2B5EF4-FFF2-40B4-BE49-F238E27FC236}">
                <a16:creationId xmlns:a16="http://schemas.microsoft.com/office/drawing/2014/main" id="{83E115BB-E235-4DBB-922E-556E274F56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077">
            <a:extLst>
              <a:ext uri="{FF2B5EF4-FFF2-40B4-BE49-F238E27FC236}">
                <a16:creationId xmlns:a16="http://schemas.microsoft.com/office/drawing/2014/main" id="{68E7C51F-A8C4-467F-B14A-9CC55A7F15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078">
            <a:extLst>
              <a:ext uri="{FF2B5EF4-FFF2-40B4-BE49-F238E27FC236}">
                <a16:creationId xmlns:a16="http://schemas.microsoft.com/office/drawing/2014/main" id="{B8E1B8A9-E80B-4C32-98A6-C01D8B5148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C013E-A7AC-47F0-B74E-B6C2D6EC04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582609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076">
            <a:extLst>
              <a:ext uri="{FF2B5EF4-FFF2-40B4-BE49-F238E27FC236}">
                <a16:creationId xmlns:a16="http://schemas.microsoft.com/office/drawing/2014/main" id="{CD7364CB-2D64-453A-9271-DD7B811B66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77">
            <a:extLst>
              <a:ext uri="{FF2B5EF4-FFF2-40B4-BE49-F238E27FC236}">
                <a16:creationId xmlns:a16="http://schemas.microsoft.com/office/drawing/2014/main" id="{57F01A88-20B9-4BF4-9FD3-FA9B44CE7C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078">
            <a:extLst>
              <a:ext uri="{FF2B5EF4-FFF2-40B4-BE49-F238E27FC236}">
                <a16:creationId xmlns:a16="http://schemas.microsoft.com/office/drawing/2014/main" id="{E7AC18FD-6870-48B4-A2D9-19D579B2CB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7A2BB-92CD-4525-B098-369D8A39EA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7413478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076">
            <a:extLst>
              <a:ext uri="{FF2B5EF4-FFF2-40B4-BE49-F238E27FC236}">
                <a16:creationId xmlns:a16="http://schemas.microsoft.com/office/drawing/2014/main" id="{63F6F34B-EFFA-4476-8CC7-78C7DC3981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77">
            <a:extLst>
              <a:ext uri="{FF2B5EF4-FFF2-40B4-BE49-F238E27FC236}">
                <a16:creationId xmlns:a16="http://schemas.microsoft.com/office/drawing/2014/main" id="{024DE746-4C34-4627-B306-BEB1EE476E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078">
            <a:extLst>
              <a:ext uri="{FF2B5EF4-FFF2-40B4-BE49-F238E27FC236}">
                <a16:creationId xmlns:a16="http://schemas.microsoft.com/office/drawing/2014/main" id="{ADA0386E-58BF-44C3-85ED-74673FB1B4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CEDD2-B5E9-4836-898C-986B18B47E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687631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74">
            <a:extLst>
              <a:ext uri="{FF2B5EF4-FFF2-40B4-BE49-F238E27FC236}">
                <a16:creationId xmlns:a16="http://schemas.microsoft.com/office/drawing/2014/main" id="{1DAD0E21-9ABD-41D6-A5DD-ADFC45C7A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075">
            <a:extLst>
              <a:ext uri="{FF2B5EF4-FFF2-40B4-BE49-F238E27FC236}">
                <a16:creationId xmlns:a16="http://schemas.microsoft.com/office/drawing/2014/main" id="{E980B148-1927-40C9-B460-FA24968DC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7543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8" name="Rectangle 3076">
            <a:extLst>
              <a:ext uri="{FF2B5EF4-FFF2-40B4-BE49-F238E27FC236}">
                <a16:creationId xmlns:a16="http://schemas.microsoft.com/office/drawing/2014/main" id="{70A001B4-958F-4455-95F5-76A75515A7C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9" name="Rectangle 3077">
            <a:extLst>
              <a:ext uri="{FF2B5EF4-FFF2-40B4-BE49-F238E27FC236}">
                <a16:creationId xmlns:a16="http://schemas.microsoft.com/office/drawing/2014/main" id="{459FBD49-7835-487C-B780-E0985DA80E3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10" name="Rectangle 3078">
            <a:extLst>
              <a:ext uri="{FF2B5EF4-FFF2-40B4-BE49-F238E27FC236}">
                <a16:creationId xmlns:a16="http://schemas.microsoft.com/office/drawing/2014/main" id="{811F4778-E44F-4BE5-A613-4BF2A99BB96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C1E75EA1-5C27-469D-A802-1F5C6344C7E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307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C192585-CFD4-4B42-A83E-65E3CB43B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3246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32" name="Rectangle 30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471501-91EE-464D-941C-472F40E1F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33" name="Rectangle 3081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DEB0780-09C0-404A-B1BF-8367F6BF8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308725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56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57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5.wmf"/><Relationship Id="rId25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7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2.wmf"/><Relationship Id="rId24" Type="http://schemas.openxmlformats.org/officeDocument/2006/relationships/oleObject" Target="../embeddings/oleObject59.bin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23" Type="http://schemas.openxmlformats.org/officeDocument/2006/relationships/image" Target="../media/image58.wmf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56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54.bin"/><Relationship Id="rId22" Type="http://schemas.openxmlformats.org/officeDocument/2006/relationships/oleObject" Target="../embeddings/oleObject5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9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73.wmf"/><Relationship Id="rId4" Type="http://schemas.openxmlformats.org/officeDocument/2006/relationships/image" Target="../media/image70.e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3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80.wmf"/><Relationship Id="rId4" Type="http://schemas.openxmlformats.org/officeDocument/2006/relationships/image" Target="../media/image77.e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7.e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0.e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02.e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wmf"/><Relationship Id="rId15" Type="http://schemas.openxmlformats.org/officeDocument/2006/relationships/image" Target="../media/image6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10" Type="http://schemas.openxmlformats.org/officeDocument/2006/relationships/image" Target="../media/image107.wmf"/><Relationship Id="rId4" Type="http://schemas.openxmlformats.org/officeDocument/2006/relationships/image" Target="../media/image104.e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0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4.w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32.png"/><Relationship Id="rId26" Type="http://schemas.openxmlformats.org/officeDocument/2006/relationships/oleObject" Target="../embeddings/oleObject138.bin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133.bin"/><Relationship Id="rId25" Type="http://schemas.openxmlformats.org/officeDocument/2006/relationships/oleObject" Target="../embeddings/oleObject137.bin"/><Relationship Id="rId33" Type="http://schemas.openxmlformats.org/officeDocument/2006/relationships/image" Target="../media/image13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20" Type="http://schemas.openxmlformats.org/officeDocument/2006/relationships/image" Target="../media/image133.wmf"/><Relationship Id="rId29" Type="http://schemas.openxmlformats.org/officeDocument/2006/relationships/image" Target="../media/image137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6.emf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135.wmf"/><Relationship Id="rId32" Type="http://schemas.openxmlformats.org/officeDocument/2006/relationships/oleObject" Target="../embeddings/oleObject141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6.bin"/><Relationship Id="rId28" Type="http://schemas.openxmlformats.org/officeDocument/2006/relationships/oleObject" Target="../embeddings/oleObject139.bin"/><Relationship Id="rId10" Type="http://schemas.openxmlformats.org/officeDocument/2006/relationships/image" Target="../media/image128.emf"/><Relationship Id="rId19" Type="http://schemas.openxmlformats.org/officeDocument/2006/relationships/oleObject" Target="../embeddings/oleObject134.bin"/><Relationship Id="rId31" Type="http://schemas.openxmlformats.org/officeDocument/2006/relationships/image" Target="../media/image138.wmf"/><Relationship Id="rId4" Type="http://schemas.openxmlformats.org/officeDocument/2006/relationships/image" Target="../media/image125.e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30.wmf"/><Relationship Id="rId22" Type="http://schemas.openxmlformats.org/officeDocument/2006/relationships/image" Target="../media/image134.wmf"/><Relationship Id="rId27" Type="http://schemas.openxmlformats.org/officeDocument/2006/relationships/image" Target="../media/image136.emf"/><Relationship Id="rId30" Type="http://schemas.openxmlformats.org/officeDocument/2006/relationships/oleObject" Target="../embeddings/oleObject140.bin"/><Relationship Id="rId8" Type="http://schemas.openxmlformats.org/officeDocument/2006/relationships/image" Target="../media/image12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45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oleObject" Target="../embeddings/oleObject153.bin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5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e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3.emf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55.emf"/><Relationship Id="rId4" Type="http://schemas.openxmlformats.org/officeDocument/2006/relationships/image" Target="../media/image152.emf"/><Relationship Id="rId9" Type="http://schemas.openxmlformats.org/officeDocument/2006/relationships/oleObject" Target="../embeddings/oleObject15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5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0" Type="http://schemas.openxmlformats.org/officeDocument/2006/relationships/image" Target="../media/image160.wmf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6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6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6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68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oleObject" Target="../embeddings/oleObject176.bin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0" Type="http://schemas.openxmlformats.org/officeDocument/2006/relationships/image" Target="../media/image172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7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5.w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39.w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23E7857A-EC33-46A9-877A-4DB0669C0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74725"/>
            <a:ext cx="8077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第二节  一阶微分方程及其解法</a:t>
            </a:r>
          </a:p>
        </p:txBody>
      </p:sp>
      <p:sp>
        <p:nvSpPr>
          <p:cNvPr id="15363" name="Text Box 3">
            <a:hlinkClick r:id="rId2" action="ppaction://hlinksldjump"/>
            <a:extLst>
              <a:ext uri="{FF2B5EF4-FFF2-40B4-BE49-F238E27FC236}">
                <a16:creationId xmlns:a16="http://schemas.microsoft.com/office/drawing/2014/main" id="{852263DA-6D36-491E-A4CF-29F2F904C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950" y="2041525"/>
            <a:ext cx="4797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>
                <a:ea typeface="黑体" panose="02010609060101010101" pitchFamily="49" charset="-122"/>
              </a:rPr>
              <a:t>一  可分离变量方程</a:t>
            </a:r>
          </a:p>
        </p:txBody>
      </p:sp>
      <p:sp>
        <p:nvSpPr>
          <p:cNvPr id="15364" name="Text Box 4">
            <a:hlinkClick r:id="rId3" action="ppaction://hlinksldjump"/>
            <a:extLst>
              <a:ext uri="{FF2B5EF4-FFF2-40B4-BE49-F238E27FC236}">
                <a16:creationId xmlns:a16="http://schemas.microsoft.com/office/drawing/2014/main" id="{0D0E9816-2150-4945-B9E8-AE035988B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955925"/>
            <a:ext cx="57038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>
                <a:ea typeface="黑体" panose="02010609060101010101" pitchFamily="49" charset="-122"/>
              </a:rPr>
              <a:t>二  齐次方程</a:t>
            </a:r>
          </a:p>
        </p:txBody>
      </p:sp>
      <p:sp>
        <p:nvSpPr>
          <p:cNvPr id="15365" name="Text Box 5">
            <a:hlinkClick r:id="rId3" action="ppaction://hlinksldjump"/>
            <a:extLst>
              <a:ext uri="{FF2B5EF4-FFF2-40B4-BE49-F238E27FC236}">
                <a16:creationId xmlns:a16="http://schemas.microsoft.com/office/drawing/2014/main" id="{2881E466-A15E-4D48-804C-3E5644DDF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5" y="4784725"/>
            <a:ext cx="5108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>
                <a:ea typeface="黑体" panose="02010609060101010101" pitchFamily="49" charset="-122"/>
              </a:rPr>
              <a:t>六  小结  思考题</a:t>
            </a:r>
          </a:p>
        </p:txBody>
      </p:sp>
      <p:sp>
        <p:nvSpPr>
          <p:cNvPr id="15366" name="Text Box 6">
            <a:hlinkClick r:id="rId4" action="ppaction://hlinksldjump"/>
            <a:extLst>
              <a:ext uri="{FF2B5EF4-FFF2-40B4-BE49-F238E27FC236}">
                <a16:creationId xmlns:a16="http://schemas.microsoft.com/office/drawing/2014/main" id="{FD60AD73-2569-4B72-A4B3-BB5777791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870325"/>
            <a:ext cx="647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>
                <a:ea typeface="黑体" panose="02010609060101010101" pitchFamily="49" charset="-122"/>
              </a:rPr>
              <a:t>四  一阶线性微分方程</a:t>
            </a: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4EB5FC4-465B-44B6-81BD-11EC03768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4265613" cy="1143000"/>
          </a:xfrm>
        </p:spPr>
        <p:txBody>
          <a:bodyPr/>
          <a:lstStyle/>
          <a:p>
            <a:pPr algn="l" eaLnBrk="1" hangingPunct="1"/>
            <a:r>
              <a:rPr lang="zh-CN" altLang="en-US" sz="4000">
                <a:latin typeface="黑体" panose="02010609060101010101" pitchFamily="49" charset="-122"/>
              </a:rPr>
              <a:t>二、齐次方程</a:t>
            </a:r>
            <a:endParaRPr lang="zh-CN" altLang="en-US" sz="5400" b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6320" name="Object 1024">
            <a:extLst>
              <a:ext uri="{FF2B5EF4-FFF2-40B4-BE49-F238E27FC236}">
                <a16:creationId xmlns:a16="http://schemas.microsoft.com/office/drawing/2014/main" id="{E082B30F-BA2B-4734-8ED1-C0052EF563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565275"/>
          <a:ext cx="2324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" name="公式" r:id="rId3" imgW="2324100" imgH="838200" progId="Equation.3">
                  <p:embed/>
                </p:oleObj>
              </mc:Choice>
              <mc:Fallback>
                <p:oleObj name="公式" r:id="rId3" imgW="2324100" imgH="838200" progId="Equation.3">
                  <p:embed/>
                  <p:pic>
                    <p:nvPicPr>
                      <p:cNvPr id="56320" name="Object 1024">
                        <a:extLst>
                          <a:ext uri="{FF2B5EF4-FFF2-40B4-BE49-F238E27FC236}">
                            <a16:creationId xmlns:a16="http://schemas.microsoft.com/office/drawing/2014/main" id="{E082B30F-BA2B-4734-8ED1-C0052EF563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65275"/>
                        <a:ext cx="2324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>
            <a:extLst>
              <a:ext uri="{FF2B5EF4-FFF2-40B4-BE49-F238E27FC236}">
                <a16:creationId xmlns:a16="http://schemas.microsoft.com/office/drawing/2014/main" id="{16F00760-D23C-4BE7-BBE9-353A18F91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0" y="1706563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的微分方程称为</a:t>
            </a:r>
            <a:r>
              <a:rPr lang="zh-CN" altLang="en-US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齐次方程</a:t>
            </a:r>
            <a:r>
              <a:rPr lang="en-US" altLang="zh-CN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5204D5A1-67B4-41A1-8AEE-D105B5CE0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2624138"/>
            <a:ext cx="1889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3333FF"/>
                </a:solidFill>
                <a:ea typeface="黑体" panose="02010609060101010101" pitchFamily="49" charset="-122"/>
              </a:rPr>
              <a:t>2. </a:t>
            </a:r>
            <a:r>
              <a:rPr lang="zh-CN" altLang="en-US" sz="2800">
                <a:solidFill>
                  <a:srgbClr val="3333FF"/>
                </a:solidFill>
                <a:ea typeface="黑体" panose="02010609060101010101" pitchFamily="49" charset="-122"/>
              </a:rPr>
              <a:t>解法</a:t>
            </a:r>
            <a:endParaRPr lang="zh-CN" altLang="en-US" sz="400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56321" name="Object 1025">
            <a:extLst>
              <a:ext uri="{FF2B5EF4-FFF2-40B4-BE49-F238E27FC236}">
                <a16:creationId xmlns:a16="http://schemas.microsoft.com/office/drawing/2014/main" id="{F501B6C0-73DA-47C6-B0EF-B1DE5B6D77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5113" y="2463800"/>
          <a:ext cx="110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公式" r:id="rId5" imgW="1098491" imgH="831715" progId="Equation.3">
                  <p:embed/>
                </p:oleObj>
              </mc:Choice>
              <mc:Fallback>
                <p:oleObj name="公式" r:id="rId5" imgW="1098491" imgH="831715" progId="Equation.3">
                  <p:embed/>
                  <p:pic>
                    <p:nvPicPr>
                      <p:cNvPr id="56321" name="Object 1025">
                        <a:extLst>
                          <a:ext uri="{FF2B5EF4-FFF2-40B4-BE49-F238E27FC236}">
                            <a16:creationId xmlns:a16="http://schemas.microsoft.com/office/drawing/2014/main" id="{F501B6C0-73DA-47C6-B0EF-B1DE5B6D77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3" y="2463800"/>
                        <a:ext cx="1104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9">
            <a:extLst>
              <a:ext uri="{FF2B5EF4-FFF2-40B4-BE49-F238E27FC236}">
                <a16:creationId xmlns:a16="http://schemas.microsoft.com/office/drawing/2014/main" id="{A8514DCD-18F6-4F14-A2FA-7D1746E70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863" y="262413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作变量代换</a:t>
            </a:r>
          </a:p>
        </p:txBody>
      </p:sp>
      <p:graphicFrame>
        <p:nvGraphicFramePr>
          <p:cNvPr id="56322" name="Object 1026">
            <a:extLst>
              <a:ext uri="{FF2B5EF4-FFF2-40B4-BE49-F238E27FC236}">
                <a16:creationId xmlns:a16="http://schemas.microsoft.com/office/drawing/2014/main" id="{179C7902-E4B1-40BB-9A68-F6C81B9104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9400" y="2708275"/>
          <a:ext cx="149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公式" r:id="rId7" imgW="1498600" imgH="419100" progId="Equation.3">
                  <p:embed/>
                </p:oleObj>
              </mc:Choice>
              <mc:Fallback>
                <p:oleObj name="公式" r:id="rId7" imgW="1498600" imgH="419100" progId="Equation.3">
                  <p:embed/>
                  <p:pic>
                    <p:nvPicPr>
                      <p:cNvPr id="56322" name="Object 1026">
                        <a:extLst>
                          <a:ext uri="{FF2B5EF4-FFF2-40B4-BE49-F238E27FC236}">
                            <a16:creationId xmlns:a16="http://schemas.microsoft.com/office/drawing/2014/main" id="{179C7902-E4B1-40BB-9A68-F6C81B9104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2708275"/>
                        <a:ext cx="149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11">
            <a:extLst>
              <a:ext uri="{FF2B5EF4-FFF2-40B4-BE49-F238E27FC236}">
                <a16:creationId xmlns:a16="http://schemas.microsoft.com/office/drawing/2014/main" id="{9DFE40B5-F41D-49D1-8291-CE9F0D046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446563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代入原式，</a:t>
            </a:r>
          </a:p>
        </p:txBody>
      </p:sp>
      <p:graphicFrame>
        <p:nvGraphicFramePr>
          <p:cNvPr id="56323" name="Object 1027">
            <a:extLst>
              <a:ext uri="{FF2B5EF4-FFF2-40B4-BE49-F238E27FC236}">
                <a16:creationId xmlns:a16="http://schemas.microsoft.com/office/drawing/2014/main" id="{6D857820-8B7C-47BE-8C6C-AF77C23BB4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8400" y="3378200"/>
          <a:ext cx="2654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公式" r:id="rId9" imgW="2654300" imgH="838200" progId="Equation.3">
                  <p:embed/>
                </p:oleObj>
              </mc:Choice>
              <mc:Fallback>
                <p:oleObj name="公式" r:id="rId9" imgW="2654300" imgH="838200" progId="Equation.3">
                  <p:embed/>
                  <p:pic>
                    <p:nvPicPr>
                      <p:cNvPr id="56323" name="Object 1027">
                        <a:extLst>
                          <a:ext uri="{FF2B5EF4-FFF2-40B4-BE49-F238E27FC236}">
                            <a16:creationId xmlns:a16="http://schemas.microsoft.com/office/drawing/2014/main" id="{6D857820-8B7C-47BE-8C6C-AF77C23BB4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3378200"/>
                        <a:ext cx="2654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1028">
            <a:extLst>
              <a:ext uri="{FF2B5EF4-FFF2-40B4-BE49-F238E27FC236}">
                <a16:creationId xmlns:a16="http://schemas.microsoft.com/office/drawing/2014/main" id="{B2221ECA-6C6C-4C91-9001-84932E98D9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4292600"/>
          <a:ext cx="2755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公式" r:id="rId11" imgW="2755900" imgH="838200" progId="Equation.3">
                  <p:embed/>
                </p:oleObj>
              </mc:Choice>
              <mc:Fallback>
                <p:oleObj name="公式" r:id="rId11" imgW="2755900" imgH="838200" progId="Equation.3">
                  <p:embed/>
                  <p:pic>
                    <p:nvPicPr>
                      <p:cNvPr id="56324" name="Object 1028">
                        <a:extLst>
                          <a:ext uri="{FF2B5EF4-FFF2-40B4-BE49-F238E27FC236}">
                            <a16:creationId xmlns:a16="http://schemas.microsoft.com/office/drawing/2014/main" id="{B2221ECA-6C6C-4C91-9001-84932E98D9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292600"/>
                        <a:ext cx="2755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1029">
            <a:extLst>
              <a:ext uri="{FF2B5EF4-FFF2-40B4-BE49-F238E27FC236}">
                <a16:creationId xmlns:a16="http://schemas.microsoft.com/office/drawing/2014/main" id="{35FF9BB9-149F-46DE-896E-27845189DD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5700" y="5214938"/>
          <a:ext cx="284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13" imgW="2844800" imgH="838200" progId="Equation.DSMT4">
                  <p:embed/>
                </p:oleObj>
              </mc:Choice>
              <mc:Fallback>
                <p:oleObj name="Equation" r:id="rId13" imgW="2844800" imgH="838200" progId="Equation.DSMT4">
                  <p:embed/>
                  <p:pic>
                    <p:nvPicPr>
                      <p:cNvPr id="56325" name="Object 1029">
                        <a:extLst>
                          <a:ext uri="{FF2B5EF4-FFF2-40B4-BE49-F238E27FC236}">
                            <a16:creationId xmlns:a16="http://schemas.microsoft.com/office/drawing/2014/main" id="{35FF9BB9-149F-46DE-896E-27845189DD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5214938"/>
                        <a:ext cx="2844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AutoShape 15">
            <a:extLst>
              <a:ext uri="{FF2B5EF4-FFF2-40B4-BE49-F238E27FC236}">
                <a16:creationId xmlns:a16="http://schemas.microsoft.com/office/drawing/2014/main" id="{49E1CFCC-BF47-488D-A1B2-2EBF3B360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334000"/>
            <a:ext cx="3276600" cy="533400"/>
          </a:xfrm>
          <a:prstGeom prst="wedgeRectCallout">
            <a:avLst>
              <a:gd name="adj1" fmla="val -76745"/>
              <a:gd name="adj2" fmla="val 11014"/>
            </a:avLst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3333FF"/>
                </a:solidFill>
              </a:rPr>
              <a:t>可分离变量的方程</a:t>
            </a:r>
            <a:endParaRPr lang="zh-CN" altLang="en-US" sz="2400">
              <a:solidFill>
                <a:srgbClr val="3333FF"/>
              </a:solidFill>
            </a:endParaRPr>
          </a:p>
        </p:txBody>
      </p:sp>
      <p:sp>
        <p:nvSpPr>
          <p:cNvPr id="24592" name="Text Box 16">
            <a:extLst>
              <a:ext uri="{FF2B5EF4-FFF2-40B4-BE49-F238E27FC236}">
                <a16:creationId xmlns:a16="http://schemas.microsoft.com/office/drawing/2014/main" id="{5A9569EC-082B-4561-993B-E71B39940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1685925"/>
            <a:ext cx="18494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utoUpdateAnimBg="0"/>
      <p:bldP spid="24582" grpId="0" autoUpdateAnimBg="0"/>
      <p:bldP spid="24585" grpId="0" autoUpdateAnimBg="0"/>
      <p:bldP spid="24587" grpId="0" autoUpdateAnimBg="0"/>
      <p:bldP spid="24591" grpId="0" animBg="1" autoUpdateAnimBg="0"/>
      <p:bldP spid="2459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1024">
            <a:extLst>
              <a:ext uri="{FF2B5EF4-FFF2-40B4-BE49-F238E27FC236}">
                <a16:creationId xmlns:a16="http://schemas.microsoft.com/office/drawing/2014/main" id="{0996BF80-4062-4A0B-853D-433355685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675" y="989013"/>
          <a:ext cx="2806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" name="公式" r:id="rId4" imgW="2806700" imgH="457200" progId="Equation.3">
                  <p:embed/>
                </p:oleObj>
              </mc:Choice>
              <mc:Fallback>
                <p:oleObj name="公式" r:id="rId4" imgW="2806700" imgH="457200" progId="Equation.3">
                  <p:embed/>
                  <p:pic>
                    <p:nvPicPr>
                      <p:cNvPr id="27650" name="Object 1024">
                        <a:extLst>
                          <a:ext uri="{FF2B5EF4-FFF2-40B4-BE49-F238E27FC236}">
                            <a16:creationId xmlns:a16="http://schemas.microsoft.com/office/drawing/2014/main" id="{0996BF80-4062-4A0B-853D-4333556856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989013"/>
                        <a:ext cx="2806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5" name="Object 1025">
            <a:extLst>
              <a:ext uri="{FF2B5EF4-FFF2-40B4-BE49-F238E27FC236}">
                <a16:creationId xmlns:a16="http://schemas.microsoft.com/office/drawing/2014/main" id="{49B158C6-A0A2-4D98-8472-44AF5418A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8888" y="765175"/>
          <a:ext cx="36099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6" imgW="1511300" imgH="419100" progId="Equation.DSMT4">
                  <p:embed/>
                </p:oleObj>
              </mc:Choice>
              <mc:Fallback>
                <p:oleObj name="Equation" r:id="rId6" imgW="1511300" imgH="419100" progId="Equation.DSMT4">
                  <p:embed/>
                  <p:pic>
                    <p:nvPicPr>
                      <p:cNvPr id="57345" name="Object 1025">
                        <a:extLst>
                          <a:ext uri="{FF2B5EF4-FFF2-40B4-BE49-F238E27FC236}">
                            <a16:creationId xmlns:a16="http://schemas.microsoft.com/office/drawing/2014/main" id="{49B158C6-A0A2-4D98-8472-44AF5418AD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765175"/>
                        <a:ext cx="36099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6" name="Object 1026">
            <a:extLst>
              <a:ext uri="{FF2B5EF4-FFF2-40B4-BE49-F238E27FC236}">
                <a16:creationId xmlns:a16="http://schemas.microsoft.com/office/drawing/2014/main" id="{6F6C492E-B09C-452B-87FE-DEA2BED57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425" y="1965325"/>
          <a:ext cx="217963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8" imgW="876300" imgH="228600" progId="Equation.DSMT4">
                  <p:embed/>
                </p:oleObj>
              </mc:Choice>
              <mc:Fallback>
                <p:oleObj name="Equation" r:id="rId8" imgW="876300" imgH="228600" progId="Equation.DSMT4">
                  <p:embed/>
                  <p:pic>
                    <p:nvPicPr>
                      <p:cNvPr id="57346" name="Object 1026">
                        <a:extLst>
                          <a:ext uri="{FF2B5EF4-FFF2-40B4-BE49-F238E27FC236}">
                            <a16:creationId xmlns:a16="http://schemas.microsoft.com/office/drawing/2014/main" id="{6F6C492E-B09C-452B-87FE-DEA2BED579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965325"/>
                        <a:ext cx="2179638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1027">
            <a:extLst>
              <a:ext uri="{FF2B5EF4-FFF2-40B4-BE49-F238E27FC236}">
                <a16:creationId xmlns:a16="http://schemas.microsoft.com/office/drawing/2014/main" id="{5B315FDA-CD77-4BF0-A45A-F1040C6090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8163" y="1773238"/>
          <a:ext cx="3149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公式" r:id="rId10" imgW="3149600" imgH="965200" progId="Equation.3">
                  <p:embed/>
                </p:oleObj>
              </mc:Choice>
              <mc:Fallback>
                <p:oleObj name="公式" r:id="rId10" imgW="3149600" imgH="965200" progId="Equation.3">
                  <p:embed/>
                  <p:pic>
                    <p:nvPicPr>
                      <p:cNvPr id="57347" name="Object 1027">
                        <a:extLst>
                          <a:ext uri="{FF2B5EF4-FFF2-40B4-BE49-F238E27FC236}">
                            <a16:creationId xmlns:a16="http://schemas.microsoft.com/office/drawing/2014/main" id="{5B315FDA-CD77-4BF0-A45A-F1040C6090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1773238"/>
                        <a:ext cx="3149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1028">
            <a:extLst>
              <a:ext uri="{FF2B5EF4-FFF2-40B4-BE49-F238E27FC236}">
                <a16:creationId xmlns:a16="http://schemas.microsoft.com/office/drawing/2014/main" id="{590FD953-6608-4F00-8E56-45446D9252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075" y="2825750"/>
          <a:ext cx="2298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公式" r:id="rId12" imgW="2298700" imgH="889000" progId="Equation.3">
                  <p:embed/>
                </p:oleObj>
              </mc:Choice>
              <mc:Fallback>
                <p:oleObj name="公式" r:id="rId12" imgW="2298700" imgH="889000" progId="Equation.3">
                  <p:embed/>
                  <p:pic>
                    <p:nvPicPr>
                      <p:cNvPr id="57348" name="Object 1028">
                        <a:extLst>
                          <a:ext uri="{FF2B5EF4-FFF2-40B4-BE49-F238E27FC236}">
                            <a16:creationId xmlns:a16="http://schemas.microsoft.com/office/drawing/2014/main" id="{590FD953-6608-4F00-8E56-45446D9252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2825750"/>
                        <a:ext cx="2298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1029">
            <a:extLst>
              <a:ext uri="{FF2B5EF4-FFF2-40B4-BE49-F238E27FC236}">
                <a16:creationId xmlns:a16="http://schemas.microsoft.com/office/drawing/2014/main" id="{F5517E53-CA86-4B83-BC77-0B1F52878B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0088" y="2786063"/>
          <a:ext cx="28448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公式" r:id="rId14" imgW="2933700" imgH="736600" progId="Equation.3">
                  <p:embed/>
                </p:oleObj>
              </mc:Choice>
              <mc:Fallback>
                <p:oleObj name="公式" r:id="rId14" imgW="2933700" imgH="736600" progId="Equation.3">
                  <p:embed/>
                  <p:pic>
                    <p:nvPicPr>
                      <p:cNvPr id="57349" name="Object 1029">
                        <a:extLst>
                          <a:ext uri="{FF2B5EF4-FFF2-40B4-BE49-F238E27FC236}">
                            <a16:creationId xmlns:a16="http://schemas.microsoft.com/office/drawing/2014/main" id="{F5517E53-CA86-4B83-BC77-0B1F52878B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2786063"/>
                        <a:ext cx="28448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1030">
            <a:extLst>
              <a:ext uri="{FF2B5EF4-FFF2-40B4-BE49-F238E27FC236}">
                <a16:creationId xmlns:a16="http://schemas.microsoft.com/office/drawing/2014/main" id="{D4D65155-3947-45D3-B546-8831E3360A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005263"/>
          <a:ext cx="110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公式" r:id="rId16" imgW="1104900" imgH="469900" progId="Equation.3">
                  <p:embed/>
                </p:oleObj>
              </mc:Choice>
              <mc:Fallback>
                <p:oleObj name="公式" r:id="rId16" imgW="1104900" imgH="469900" progId="Equation.3">
                  <p:embed/>
                  <p:pic>
                    <p:nvPicPr>
                      <p:cNvPr id="57350" name="Object 1030">
                        <a:extLst>
                          <a:ext uri="{FF2B5EF4-FFF2-40B4-BE49-F238E27FC236}">
                            <a16:creationId xmlns:a16="http://schemas.microsoft.com/office/drawing/2014/main" id="{D4D65155-3947-45D3-B546-8831E3360A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05263"/>
                        <a:ext cx="1104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1031">
            <a:extLst>
              <a:ext uri="{FF2B5EF4-FFF2-40B4-BE49-F238E27FC236}">
                <a16:creationId xmlns:a16="http://schemas.microsoft.com/office/drawing/2014/main" id="{C3748A0C-3CE1-42A2-A264-CAE28F100F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4005263"/>
          <a:ext cx="280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公式" r:id="rId18" imgW="2806700" imgH="469900" progId="Equation.3">
                  <p:embed/>
                </p:oleObj>
              </mc:Choice>
              <mc:Fallback>
                <p:oleObj name="公式" r:id="rId18" imgW="2806700" imgH="469900" progId="Equation.3">
                  <p:embed/>
                  <p:pic>
                    <p:nvPicPr>
                      <p:cNvPr id="57351" name="Object 1031">
                        <a:extLst>
                          <a:ext uri="{FF2B5EF4-FFF2-40B4-BE49-F238E27FC236}">
                            <a16:creationId xmlns:a16="http://schemas.microsoft.com/office/drawing/2014/main" id="{C3748A0C-3CE1-42A2-A264-CAE28F100F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4005263"/>
                        <a:ext cx="280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1032">
            <a:extLst>
              <a:ext uri="{FF2B5EF4-FFF2-40B4-BE49-F238E27FC236}">
                <a16:creationId xmlns:a16="http://schemas.microsoft.com/office/drawing/2014/main" id="{EA814E2E-EFC3-4FE2-A428-C51D07B081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7438" y="4025900"/>
          <a:ext cx="4178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公式" r:id="rId20" imgW="4178300" imgH="469900" progId="Equation.3">
                  <p:embed/>
                </p:oleObj>
              </mc:Choice>
              <mc:Fallback>
                <p:oleObj name="公式" r:id="rId20" imgW="4178300" imgH="469900" progId="Equation.3">
                  <p:embed/>
                  <p:pic>
                    <p:nvPicPr>
                      <p:cNvPr id="57352" name="Object 1032">
                        <a:extLst>
                          <a:ext uri="{FF2B5EF4-FFF2-40B4-BE49-F238E27FC236}">
                            <a16:creationId xmlns:a16="http://schemas.microsoft.com/office/drawing/2014/main" id="{EA814E2E-EFC3-4FE2-A428-C51D07B081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4025900"/>
                        <a:ext cx="4178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1033">
            <a:extLst>
              <a:ext uri="{FF2B5EF4-FFF2-40B4-BE49-F238E27FC236}">
                <a16:creationId xmlns:a16="http://schemas.microsoft.com/office/drawing/2014/main" id="{58736445-9980-4390-B8F2-A6D9CDFC1B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4987925"/>
          <a:ext cx="261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公式" r:id="rId22" imgW="2616200" imgH="457200" progId="Equation.3">
                  <p:embed/>
                </p:oleObj>
              </mc:Choice>
              <mc:Fallback>
                <p:oleObj name="公式" r:id="rId22" imgW="2616200" imgH="457200" progId="Equation.3">
                  <p:embed/>
                  <p:pic>
                    <p:nvPicPr>
                      <p:cNvPr id="57353" name="Object 1033">
                        <a:extLst>
                          <a:ext uri="{FF2B5EF4-FFF2-40B4-BE49-F238E27FC236}">
                            <a16:creationId xmlns:a16="http://schemas.microsoft.com/office/drawing/2014/main" id="{58736445-9980-4390-B8F2-A6D9CDFC1B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987925"/>
                        <a:ext cx="2616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Object 1034">
            <a:extLst>
              <a:ext uri="{FF2B5EF4-FFF2-40B4-BE49-F238E27FC236}">
                <a16:creationId xmlns:a16="http://schemas.microsoft.com/office/drawing/2014/main" id="{0337517E-34B8-4A01-A7C5-84F34FE9EC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4951413"/>
          <a:ext cx="41513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24" imgW="1676400" imgH="228600" progId="Equation.DSMT4">
                  <p:embed/>
                </p:oleObj>
              </mc:Choice>
              <mc:Fallback>
                <p:oleObj name="Equation" r:id="rId24" imgW="1676400" imgH="228600" progId="Equation.DSMT4">
                  <p:embed/>
                  <p:pic>
                    <p:nvPicPr>
                      <p:cNvPr id="57354" name="Object 1034">
                        <a:extLst>
                          <a:ext uri="{FF2B5EF4-FFF2-40B4-BE49-F238E27FC236}">
                            <a16:creationId xmlns:a16="http://schemas.microsoft.com/office/drawing/2014/main" id="{0337517E-34B8-4A01-A7C5-84F34FE9EC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951413"/>
                        <a:ext cx="415131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1C378428-AA72-40CF-9FAA-82F13B18C7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33400"/>
          <a:ext cx="2514600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" name="Equation" r:id="rId3" imgW="1066337" imgH="672808" progId="Equation.DSMT4">
                  <p:embed/>
                </p:oleObj>
              </mc:Choice>
              <mc:Fallback>
                <p:oleObj name="Equation" r:id="rId3" imgW="1066337" imgH="672808" progId="Equation.DSMT4">
                  <p:embed/>
                  <p:pic>
                    <p:nvPicPr>
                      <p:cNvPr id="29698" name="Object 2">
                        <a:extLst>
                          <a:ext uri="{FF2B5EF4-FFF2-40B4-BE49-F238E27FC236}">
                            <a16:creationId xmlns:a16="http://schemas.microsoft.com/office/drawing/2014/main" id="{1C378428-AA72-40CF-9FAA-82F13B18C7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14600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3">
            <a:extLst>
              <a:ext uri="{FF2B5EF4-FFF2-40B4-BE49-F238E27FC236}">
                <a16:creationId xmlns:a16="http://schemas.microsoft.com/office/drawing/2014/main" id="{D29ECBF8-720C-490F-BC45-4FFA406DD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293938"/>
            <a:ext cx="7270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解 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5966730C-9F49-42EF-8D9C-0542CE053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8" y="2301875"/>
            <a:ext cx="54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令</a:t>
            </a:r>
            <a:endParaRPr lang="zh-CN" altLang="en-US" sz="28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28" name="Object 7">
            <a:extLst>
              <a:ext uri="{FF2B5EF4-FFF2-40B4-BE49-F238E27FC236}">
                <a16:creationId xmlns:a16="http://schemas.microsoft.com/office/drawing/2014/main" id="{EAB49D10-CBF8-4A92-A770-D5FCB99E12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359025"/>
          <a:ext cx="146843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quation" r:id="rId5" imgW="634680" imgH="215640" progId="Equation.DSMT4">
                  <p:embed/>
                </p:oleObj>
              </mc:Choice>
              <mc:Fallback>
                <p:oleObj name="Equation" r:id="rId5" imgW="634680" imgH="215640" progId="Equation.DSMT4">
                  <p:embed/>
                  <p:pic>
                    <p:nvPicPr>
                      <p:cNvPr id="28" name="Object 7">
                        <a:extLst>
                          <a:ext uri="{FF2B5EF4-FFF2-40B4-BE49-F238E27FC236}">
                            <a16:creationId xmlns:a16="http://schemas.microsoft.com/office/drawing/2014/main" id="{EAB49D10-CBF8-4A92-A770-D5FCB99E12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359025"/>
                        <a:ext cx="146843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8">
            <a:extLst>
              <a:ext uri="{FF2B5EF4-FFF2-40B4-BE49-F238E27FC236}">
                <a16:creationId xmlns:a16="http://schemas.microsoft.com/office/drawing/2014/main" id="{E58547D3-6FED-4023-8959-F3D8A6EE29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130425"/>
          <a:ext cx="22860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7" imgW="1091880" imgH="406080" progId="Equation.DSMT4">
                  <p:embed/>
                </p:oleObj>
              </mc:Choice>
              <mc:Fallback>
                <p:oleObj name="Equation" r:id="rId7" imgW="1091880" imgH="406080" progId="Equation.DSMT4">
                  <p:embed/>
                  <p:pic>
                    <p:nvPicPr>
                      <p:cNvPr id="29" name="Object 8">
                        <a:extLst>
                          <a:ext uri="{FF2B5EF4-FFF2-40B4-BE49-F238E27FC236}">
                            <a16:creationId xmlns:a16="http://schemas.microsoft.com/office/drawing/2014/main" id="{E58547D3-6FED-4023-8959-F3D8A6EE29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130425"/>
                        <a:ext cx="22860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0">
            <a:extLst>
              <a:ext uri="{FF2B5EF4-FFF2-40B4-BE49-F238E27FC236}">
                <a16:creationId xmlns:a16="http://schemas.microsoft.com/office/drawing/2014/main" id="{ECCAB65A-7091-4546-968C-7D68D9E4A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3146425"/>
            <a:ext cx="3714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cs typeface="Times New Roman" panose="02020603050405020304" pitchFamily="18" charset="0"/>
              </a:rPr>
              <a:t>代入原方程，化简得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31" name="Object 12">
            <a:extLst>
              <a:ext uri="{FF2B5EF4-FFF2-40B4-BE49-F238E27FC236}">
                <a16:creationId xmlns:a16="http://schemas.microsoft.com/office/drawing/2014/main" id="{39C0B9F7-E5FE-4891-A5DC-E71049B52C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8075" y="3003550"/>
          <a:ext cx="18637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9" imgW="774364" imgH="330057" progId="Equation.DSMT4">
                  <p:embed/>
                </p:oleObj>
              </mc:Choice>
              <mc:Fallback>
                <p:oleObj name="Equation" r:id="rId9" imgW="774364" imgH="330057" progId="Equation.DSMT4">
                  <p:embed/>
                  <p:pic>
                    <p:nvPicPr>
                      <p:cNvPr id="31" name="Object 12">
                        <a:extLst>
                          <a:ext uri="{FF2B5EF4-FFF2-40B4-BE49-F238E27FC236}">
                            <a16:creationId xmlns:a16="http://schemas.microsoft.com/office/drawing/2014/main" id="{39C0B9F7-E5FE-4891-A5DC-E71049B52C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075" y="3003550"/>
                        <a:ext cx="18637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4">
            <a:extLst>
              <a:ext uri="{FF2B5EF4-FFF2-40B4-BE49-F238E27FC236}">
                <a16:creationId xmlns:a16="http://schemas.microsoft.com/office/drawing/2014/main" id="{39AD5A07-C729-4B4D-89AC-FB119916D5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1688" y="5414963"/>
          <a:ext cx="173831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quation" r:id="rId11" imgW="672840" imgH="203040" progId="Equation.DSMT4">
                  <p:embed/>
                </p:oleObj>
              </mc:Choice>
              <mc:Fallback>
                <p:oleObj name="Equation" r:id="rId11" imgW="672840" imgH="203040" progId="Equation.DSMT4">
                  <p:embed/>
                  <p:pic>
                    <p:nvPicPr>
                      <p:cNvPr id="32" name="Object 14">
                        <a:extLst>
                          <a:ext uri="{FF2B5EF4-FFF2-40B4-BE49-F238E27FC236}">
                            <a16:creationId xmlns:a16="http://schemas.microsoft.com/office/drawing/2014/main" id="{39AD5A07-C729-4B4D-89AC-FB119916D5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5414963"/>
                        <a:ext cx="1738312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24">
            <a:extLst>
              <a:ext uri="{FF2B5EF4-FFF2-40B4-BE49-F238E27FC236}">
                <a16:creationId xmlns:a16="http://schemas.microsoft.com/office/drawing/2014/main" id="{3240FCAE-857C-4351-B3A4-F9B5D122C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0" y="1022350"/>
            <a:ext cx="307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49288" algn="l"/>
              </a:tabLs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49288" algn="l"/>
              </a:tabLs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492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4928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4928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4928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4928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4928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4928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求解微分方程</a:t>
            </a:r>
            <a:endParaRPr lang="zh-CN" altLang="en-US" sz="28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" name="Object 18">
            <a:extLst>
              <a:ext uri="{FF2B5EF4-FFF2-40B4-BE49-F238E27FC236}">
                <a16:creationId xmlns:a16="http://schemas.microsoft.com/office/drawing/2014/main" id="{F3FAFA1E-826F-4102-8866-41CC0F0F88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8713" y="3841750"/>
          <a:ext cx="21986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13" imgW="914400" imgH="330200" progId="Equation.DSMT4">
                  <p:embed/>
                </p:oleObj>
              </mc:Choice>
              <mc:Fallback>
                <p:oleObj name="Equation" r:id="rId13" imgW="914400" imgH="330200" progId="Equation.DSMT4">
                  <p:embed/>
                  <p:pic>
                    <p:nvPicPr>
                      <p:cNvPr id="35" name="Object 18">
                        <a:extLst>
                          <a:ext uri="{FF2B5EF4-FFF2-40B4-BE49-F238E27FC236}">
                            <a16:creationId xmlns:a16="http://schemas.microsoft.com/office/drawing/2014/main" id="{F3FAFA1E-826F-4102-8866-41CC0F0F88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3841750"/>
                        <a:ext cx="219868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26">
            <a:extLst>
              <a:ext uri="{FF2B5EF4-FFF2-40B4-BE49-F238E27FC236}">
                <a16:creationId xmlns:a16="http://schemas.microsoft.com/office/drawing/2014/main" id="{B1DBEE26-CFFA-4B98-A3F2-3FE172F18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3957638"/>
            <a:ext cx="2166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cs typeface="Times New Roman" panose="02020603050405020304" pitchFamily="18" charset="0"/>
              </a:rPr>
              <a:t>分离变量</a:t>
            </a:r>
            <a:r>
              <a:rPr lang="en-US" altLang="zh-CN" sz="2800"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cs typeface="Times New Roman" panose="02020603050405020304" pitchFamily="18" charset="0"/>
              </a:rPr>
              <a:t>得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37" name="矩形 27">
            <a:extLst>
              <a:ext uri="{FF2B5EF4-FFF2-40B4-BE49-F238E27FC236}">
                <a16:creationId xmlns:a16="http://schemas.microsoft.com/office/drawing/2014/main" id="{1C0C8B39-FD05-4BAC-9D9E-A5836C994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0" y="4721225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cs typeface="Times New Roman" panose="02020603050405020304" pitchFamily="18" charset="0"/>
              </a:rPr>
              <a:t>两边积分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39" name="矩形 29">
            <a:extLst>
              <a:ext uri="{FF2B5EF4-FFF2-40B4-BE49-F238E27FC236}">
                <a16:creationId xmlns:a16="http://schemas.microsoft.com/office/drawing/2014/main" id="{471CB10A-82CF-44CB-B019-D91D6B1D6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456238"/>
            <a:ext cx="54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cs typeface="Times New Roman" panose="02020603050405020304" pitchFamily="18" charset="0"/>
              </a:rPr>
              <a:t>即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41" name="Object 32">
            <a:extLst>
              <a:ext uri="{FF2B5EF4-FFF2-40B4-BE49-F238E27FC236}">
                <a16:creationId xmlns:a16="http://schemas.microsoft.com/office/drawing/2014/main" id="{8ECF03C9-F924-4BD9-B3DF-A56C87B438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2800" y="2130425"/>
          <a:ext cx="10414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15" imgW="406048" imgH="342603" progId="Equation.DSMT4">
                  <p:embed/>
                </p:oleObj>
              </mc:Choice>
              <mc:Fallback>
                <p:oleObj name="Equation" r:id="rId15" imgW="406048" imgH="342603" progId="Equation.DSMT4">
                  <p:embed/>
                  <p:pic>
                    <p:nvPicPr>
                      <p:cNvPr id="41" name="Object 32">
                        <a:extLst>
                          <a:ext uri="{FF2B5EF4-FFF2-40B4-BE49-F238E27FC236}">
                            <a16:creationId xmlns:a16="http://schemas.microsoft.com/office/drawing/2014/main" id="{8ECF03C9-F924-4BD9-B3DF-A56C87B438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2130425"/>
                        <a:ext cx="10414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32">
            <a:extLst>
              <a:ext uri="{FF2B5EF4-FFF2-40B4-BE49-F238E27FC236}">
                <a16:creationId xmlns:a16="http://schemas.microsoft.com/office/drawing/2014/main" id="{96FD6032-6C7A-41EC-BE2C-D87A8E537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5" y="4722813"/>
            <a:ext cx="30956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cs typeface="Times New Roman" panose="02020603050405020304" pitchFamily="18" charset="0"/>
              </a:rPr>
              <a:t>ln|sin</a:t>
            </a:r>
            <a:r>
              <a:rPr lang="en-US" altLang="zh-CN" sz="2800" i="1">
                <a:cs typeface="Times New Roman" panose="02020603050405020304" pitchFamily="18" charset="0"/>
              </a:rPr>
              <a:t>u| </a:t>
            </a:r>
            <a:r>
              <a:rPr lang="en-US" altLang="zh-CN" sz="2800">
                <a:cs typeface="Times New Roman" panose="02020603050405020304" pitchFamily="18" charset="0"/>
              </a:rPr>
              <a:t>=3ln|</a:t>
            </a:r>
            <a:r>
              <a:rPr lang="en-US" altLang="zh-CN" sz="2800" i="1">
                <a:cs typeface="Times New Roman" panose="02020603050405020304" pitchFamily="18" charset="0"/>
              </a:rPr>
              <a:t>x|</a:t>
            </a:r>
            <a:r>
              <a:rPr lang="en-US" altLang="zh-CN" sz="2800">
                <a:cs typeface="Times New Roman" panose="02020603050405020304" pitchFamily="18" charset="0"/>
              </a:rPr>
              <a:t>+C</a:t>
            </a:r>
            <a:endParaRPr lang="zh-CN" altLang="en-US" sz="280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0" grpId="0"/>
      <p:bldP spid="36" grpId="0"/>
      <p:bldP spid="37" grpId="0"/>
      <p:bldP spid="39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6">
            <a:extLst>
              <a:ext uri="{FF2B5EF4-FFF2-40B4-BE49-F238E27FC236}">
                <a16:creationId xmlns:a16="http://schemas.microsoft.com/office/drawing/2014/main" id="{6BC0DC2A-2B6E-488E-BA47-C681F945DB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9650" y="762000"/>
          <a:ext cx="1785938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" name="Equation" r:id="rId3" imgW="672808" imgH="342751" progId="Equation.DSMT4">
                  <p:embed/>
                </p:oleObj>
              </mc:Choice>
              <mc:Fallback>
                <p:oleObj name="Equation" r:id="rId3" imgW="672808" imgH="342751" progId="Equation.DSMT4">
                  <p:embed/>
                  <p:pic>
                    <p:nvPicPr>
                      <p:cNvPr id="2" name="Object 16">
                        <a:extLst>
                          <a:ext uri="{FF2B5EF4-FFF2-40B4-BE49-F238E27FC236}">
                            <a16:creationId xmlns:a16="http://schemas.microsoft.com/office/drawing/2014/main" id="{6BC0DC2A-2B6E-488E-BA47-C681F945DB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762000"/>
                        <a:ext cx="1785938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3">
            <a:extLst>
              <a:ext uri="{FF2B5EF4-FFF2-40B4-BE49-F238E27FC236}">
                <a16:creationId xmlns:a16="http://schemas.microsoft.com/office/drawing/2014/main" id="{4348AF7A-2B00-491C-B4A6-C1954E3FE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990600"/>
            <a:ext cx="3159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cs typeface="Times New Roman" panose="02020603050405020304" pitchFamily="18" charset="0"/>
              </a:rPr>
              <a:t>得齐次</a:t>
            </a:r>
            <a:r>
              <a:rPr lang="zh-CN" altLang="en-US" sz="2800">
                <a:solidFill>
                  <a:srgbClr val="FF0000"/>
                </a:solidFill>
                <a:cs typeface="Times New Roman" panose="02020603050405020304" pitchFamily="18" charset="0"/>
              </a:rPr>
              <a:t>方程的通解</a:t>
            </a:r>
            <a:endParaRPr lang="en-US" altLang="zh-CN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30724" name="组合 34">
            <a:extLst>
              <a:ext uri="{FF2B5EF4-FFF2-40B4-BE49-F238E27FC236}">
                <a16:creationId xmlns:a16="http://schemas.microsoft.com/office/drawing/2014/main" id="{332593AA-7918-4289-9138-3D633822476B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815975"/>
            <a:ext cx="2655888" cy="860425"/>
            <a:chOff x="1149350" y="5670831"/>
            <a:chExt cx="2655890" cy="860160"/>
          </a:xfrm>
        </p:grpSpPr>
        <p:sp>
          <p:nvSpPr>
            <p:cNvPr id="30729" name="Text Box 7">
              <a:extLst>
                <a:ext uri="{FF2B5EF4-FFF2-40B4-BE49-F238E27FC236}">
                  <a16:creationId xmlns:a16="http://schemas.microsoft.com/office/drawing/2014/main" id="{BCA94AAA-81C7-4ECE-91FA-694F1B954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350" y="5845192"/>
              <a:ext cx="857250" cy="518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latin typeface="Arial" panose="020B0604020202020204" pitchFamily="34" charset="0"/>
                </a:rPr>
                <a:t>将</a:t>
              </a:r>
            </a:p>
          </p:txBody>
        </p:sp>
        <p:sp>
          <p:nvSpPr>
            <p:cNvPr id="30730" name="Text Box 7">
              <a:extLst>
                <a:ext uri="{FF2B5EF4-FFF2-40B4-BE49-F238E27FC236}">
                  <a16:creationId xmlns:a16="http://schemas.microsoft.com/office/drawing/2014/main" id="{1B477C94-EE69-441E-900E-EFCD3501B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1" y="5855689"/>
              <a:ext cx="1214439" cy="522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latin typeface="Arial" panose="020B0604020202020204" pitchFamily="34" charset="0"/>
                </a:rPr>
                <a:t>代入</a:t>
              </a:r>
            </a:p>
          </p:txBody>
        </p:sp>
        <p:graphicFrame>
          <p:nvGraphicFramePr>
            <p:cNvPr id="30731" name="Object 33">
              <a:extLst>
                <a:ext uri="{FF2B5EF4-FFF2-40B4-BE49-F238E27FC236}">
                  <a16:creationId xmlns:a16="http://schemas.microsoft.com/office/drawing/2014/main" id="{61760C69-3FF4-4E74-A801-4C397292F2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1604" y="5670831"/>
            <a:ext cx="1019196" cy="860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2" name="Equation" r:id="rId5" imgW="406048" imgH="342603" progId="Equation.DSMT4">
                    <p:embed/>
                  </p:oleObj>
                </mc:Choice>
                <mc:Fallback>
                  <p:oleObj name="Equation" r:id="rId5" imgW="406048" imgH="342603" progId="Equation.DSMT4">
                    <p:embed/>
                    <p:pic>
                      <p:nvPicPr>
                        <p:cNvPr id="30731" name="Object 33">
                          <a:extLst>
                            <a:ext uri="{FF2B5EF4-FFF2-40B4-BE49-F238E27FC236}">
                              <a16:creationId xmlns:a16="http://schemas.microsoft.com/office/drawing/2014/main" id="{61760C69-3FF4-4E74-A801-4C397292F2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1604" y="5670831"/>
                          <a:ext cx="1019196" cy="860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矩形 1">
            <a:extLst>
              <a:ext uri="{FF2B5EF4-FFF2-40B4-BE49-F238E27FC236}">
                <a16:creationId xmlns:a16="http://schemas.microsoft.com/office/drawing/2014/main" id="{471DF23D-01ED-4AFC-8AAC-28DF08EE9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019300"/>
            <a:ext cx="305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代入初始条件，得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992F19EE-08DB-4351-812E-DB53F59A00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0488" y="1827213"/>
          <a:ext cx="126682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Equation" r:id="rId7" imgW="520560" imgH="342720" progId="Equation.DSMT4">
                  <p:embed/>
                </p:oleObj>
              </mc:Choice>
              <mc:Fallback>
                <p:oleObj name="Equation" r:id="rId7" imgW="520560" imgH="342720" progId="Equation.DSMT4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992F19EE-08DB-4351-812E-DB53F59A00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1827213"/>
                        <a:ext cx="1266825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F5D62312-478E-4B6F-AD31-2E8BBF22A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3019425"/>
            <a:ext cx="3071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cs typeface="Times New Roman" panose="02020603050405020304" pitchFamily="18" charset="0"/>
              </a:rPr>
              <a:t>所求特解为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78A85568-04E6-4AF1-B4E0-5E83DEE806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5275" y="2795588"/>
          <a:ext cx="219392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9" imgW="799920" imgH="342720" progId="Equation.DSMT4">
                  <p:embed/>
                </p:oleObj>
              </mc:Choice>
              <mc:Fallback>
                <p:oleObj name="Equation" r:id="rId9" imgW="799920" imgH="342720" progId="Equation.DSMT4">
                  <p:embed/>
                  <p:pic>
                    <p:nvPicPr>
                      <p:cNvPr id="11" name="Object 6">
                        <a:extLst>
                          <a:ext uri="{FF2B5EF4-FFF2-40B4-BE49-F238E27FC236}">
                            <a16:creationId xmlns:a16="http://schemas.microsoft.com/office/drawing/2014/main" id="{78A85568-04E6-4AF1-B4E0-5E83DEE806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795588"/>
                        <a:ext cx="2193925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962A7E50-1B86-46DD-85BA-6AA696787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0" y="893763"/>
            <a:ext cx="4022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en-US" altLang="zh-CN" sz="2800"/>
              <a:t>   </a:t>
            </a:r>
            <a:r>
              <a:rPr lang="zh-CN" altLang="en-US" sz="2800"/>
              <a:t>求解微分方程</a:t>
            </a:r>
            <a:endParaRPr lang="zh-CN" altLang="en-US" sz="4000"/>
          </a:p>
        </p:txBody>
      </p:sp>
      <p:graphicFrame>
        <p:nvGraphicFramePr>
          <p:cNvPr id="31747" name="Object 2048">
            <a:extLst>
              <a:ext uri="{FF2B5EF4-FFF2-40B4-BE49-F238E27FC236}">
                <a16:creationId xmlns:a16="http://schemas.microsoft.com/office/drawing/2014/main" id="{F560A833-3414-4A2C-B77C-FFE69EE7B5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484313"/>
          <a:ext cx="49418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name="公式" r:id="rId3" imgW="4857826" imgH="882785" progId="Equation.3">
                  <p:embed/>
                </p:oleObj>
              </mc:Choice>
              <mc:Fallback>
                <p:oleObj name="公式" r:id="rId3" imgW="4857826" imgH="882785" progId="Equation.3">
                  <p:embed/>
                  <p:pic>
                    <p:nvPicPr>
                      <p:cNvPr id="31747" name="Object 2048">
                        <a:extLst>
                          <a:ext uri="{FF2B5EF4-FFF2-40B4-BE49-F238E27FC236}">
                            <a16:creationId xmlns:a16="http://schemas.microsoft.com/office/drawing/2014/main" id="{F560A833-3414-4A2C-B77C-FFE69EE7B5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484313"/>
                        <a:ext cx="494188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9" name="Object 2049">
            <a:extLst>
              <a:ext uri="{FF2B5EF4-FFF2-40B4-BE49-F238E27FC236}">
                <a16:creationId xmlns:a16="http://schemas.microsoft.com/office/drawing/2014/main" id="{885D2C82-4557-4D1D-9B19-30D4822280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8925" y="2357438"/>
          <a:ext cx="14652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公式" r:id="rId5" imgW="1409700" imgH="889000" progId="Equation.3">
                  <p:embed/>
                </p:oleObj>
              </mc:Choice>
              <mc:Fallback>
                <p:oleObj name="公式" r:id="rId5" imgW="1409700" imgH="889000" progId="Equation.3">
                  <p:embed/>
                  <p:pic>
                    <p:nvPicPr>
                      <p:cNvPr id="58369" name="Object 2049">
                        <a:extLst>
                          <a:ext uri="{FF2B5EF4-FFF2-40B4-BE49-F238E27FC236}">
                            <a16:creationId xmlns:a16="http://schemas.microsoft.com/office/drawing/2014/main" id="{885D2C82-4557-4D1D-9B19-30D4822280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2357438"/>
                        <a:ext cx="14652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0" name="Object 2050">
            <a:extLst>
              <a:ext uri="{FF2B5EF4-FFF2-40B4-BE49-F238E27FC236}">
                <a16:creationId xmlns:a16="http://schemas.microsoft.com/office/drawing/2014/main" id="{14D676ED-B427-43E5-BC9A-2532E51A0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8338" y="2619375"/>
          <a:ext cx="28876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公式" r:id="rId7" imgW="2946400" imgH="457200" progId="Equation.3">
                  <p:embed/>
                </p:oleObj>
              </mc:Choice>
              <mc:Fallback>
                <p:oleObj name="公式" r:id="rId7" imgW="2946400" imgH="457200" progId="Equation.3">
                  <p:embed/>
                  <p:pic>
                    <p:nvPicPr>
                      <p:cNvPr id="58370" name="Object 2050">
                        <a:extLst>
                          <a:ext uri="{FF2B5EF4-FFF2-40B4-BE49-F238E27FC236}">
                            <a16:creationId xmlns:a16="http://schemas.microsoft.com/office/drawing/2014/main" id="{14D676ED-B427-43E5-BC9A-2532E51A07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2619375"/>
                        <a:ext cx="288766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2051">
            <a:extLst>
              <a:ext uri="{FF2B5EF4-FFF2-40B4-BE49-F238E27FC236}">
                <a16:creationId xmlns:a16="http://schemas.microsoft.com/office/drawing/2014/main" id="{633784AE-A85E-4910-84A5-F53BEEF27E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9488" y="3500438"/>
          <a:ext cx="648811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公式" r:id="rId9" imgW="6413500" imgH="406400" progId="Equation.3">
                  <p:embed/>
                </p:oleObj>
              </mc:Choice>
              <mc:Fallback>
                <p:oleObj name="公式" r:id="rId9" imgW="6413500" imgH="406400" progId="Equation.3">
                  <p:embed/>
                  <p:pic>
                    <p:nvPicPr>
                      <p:cNvPr id="58371" name="Object 2051">
                        <a:extLst>
                          <a:ext uri="{FF2B5EF4-FFF2-40B4-BE49-F238E27FC236}">
                            <a16:creationId xmlns:a16="http://schemas.microsoft.com/office/drawing/2014/main" id="{633784AE-A85E-4910-84A5-F53BEEF27E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3500438"/>
                        <a:ext cx="6488112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2052">
            <a:extLst>
              <a:ext uri="{FF2B5EF4-FFF2-40B4-BE49-F238E27FC236}">
                <a16:creationId xmlns:a16="http://schemas.microsoft.com/office/drawing/2014/main" id="{180F50C4-0E46-439F-A355-3D1C32A57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076700"/>
          <a:ext cx="238601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公式" r:id="rId11" imgW="2387600" imgH="889000" progId="Equation.3">
                  <p:embed/>
                </p:oleObj>
              </mc:Choice>
              <mc:Fallback>
                <p:oleObj name="公式" r:id="rId11" imgW="2387600" imgH="889000" progId="Equation.3">
                  <p:embed/>
                  <p:pic>
                    <p:nvPicPr>
                      <p:cNvPr id="58372" name="Object 2052">
                        <a:extLst>
                          <a:ext uri="{FF2B5EF4-FFF2-40B4-BE49-F238E27FC236}">
                            <a16:creationId xmlns:a16="http://schemas.microsoft.com/office/drawing/2014/main" id="{180F50C4-0E46-439F-A355-3D1C32A578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76700"/>
                        <a:ext cx="2386012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2053">
            <a:extLst>
              <a:ext uri="{FF2B5EF4-FFF2-40B4-BE49-F238E27FC236}">
                <a16:creationId xmlns:a16="http://schemas.microsoft.com/office/drawing/2014/main" id="{8EA01CD2-6BD2-4A9E-9EB2-B8E0B1227E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297363"/>
          <a:ext cx="30924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13" imgW="1244600" imgH="203200" progId="Equation.DSMT4">
                  <p:embed/>
                </p:oleObj>
              </mc:Choice>
              <mc:Fallback>
                <p:oleObj name="Equation" r:id="rId13" imgW="1244600" imgH="203200" progId="Equation.DSMT4">
                  <p:embed/>
                  <p:pic>
                    <p:nvPicPr>
                      <p:cNvPr id="58373" name="Object 2053">
                        <a:extLst>
                          <a:ext uri="{FF2B5EF4-FFF2-40B4-BE49-F238E27FC236}">
                            <a16:creationId xmlns:a16="http://schemas.microsoft.com/office/drawing/2014/main" id="{8EA01CD2-6BD2-4A9E-9EB2-B8E0B1227E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97363"/>
                        <a:ext cx="30924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2054">
            <a:extLst>
              <a:ext uri="{FF2B5EF4-FFF2-40B4-BE49-F238E27FC236}">
                <a16:creationId xmlns:a16="http://schemas.microsoft.com/office/drawing/2014/main" id="{F84DB20C-5891-47DC-9841-238E0A0AC3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4868863"/>
          <a:ext cx="3024187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15" imgW="1263608" imgH="400050" progId="Equation.DSMT4">
                  <p:embed/>
                </p:oleObj>
              </mc:Choice>
              <mc:Fallback>
                <p:oleObj name="Equation" r:id="rId15" imgW="1263608" imgH="400050" progId="Equation.DSMT4">
                  <p:embed/>
                  <p:pic>
                    <p:nvPicPr>
                      <p:cNvPr id="58374" name="Object 2054">
                        <a:extLst>
                          <a:ext uri="{FF2B5EF4-FFF2-40B4-BE49-F238E27FC236}">
                            <a16:creationId xmlns:a16="http://schemas.microsoft.com/office/drawing/2014/main" id="{F84DB20C-5891-47DC-9841-238E0A0AC3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868863"/>
                        <a:ext cx="3024187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Text Box 11">
            <a:extLst>
              <a:ext uri="{FF2B5EF4-FFF2-40B4-BE49-F238E27FC236}">
                <a16:creationId xmlns:a16="http://schemas.microsoft.com/office/drawing/2014/main" id="{3593F3E9-383B-4D59-8045-CE60B226B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5122863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微分方程的解为</a:t>
            </a:r>
            <a:endParaRPr lang="zh-CN" altLang="en-US" sz="4000">
              <a:solidFill>
                <a:schemeClr val="bg2"/>
              </a:solidFill>
            </a:endParaRPr>
          </a:p>
        </p:txBody>
      </p:sp>
      <p:sp>
        <p:nvSpPr>
          <p:cNvPr id="28684" name="Text Box 12">
            <a:extLst>
              <a:ext uri="{FF2B5EF4-FFF2-40B4-BE49-F238E27FC236}">
                <a16:creationId xmlns:a16="http://schemas.microsoft.com/office/drawing/2014/main" id="{549D4330-1525-4FF5-9AFC-89F7EF60B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25527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  <a:endParaRPr lang="zh-CN" altLang="en-US" sz="400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3" grpId="0" autoUpdateAnimBg="0"/>
      <p:bldP spid="2868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6" name="Object 0">
            <a:extLst>
              <a:ext uri="{FF2B5EF4-FFF2-40B4-BE49-F238E27FC236}">
                <a16:creationId xmlns:a16="http://schemas.microsoft.com/office/drawing/2014/main" id="{37DE47EB-5666-43B3-8D7C-33CE7109E3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7825" y="2128838"/>
          <a:ext cx="337343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" name="公式" r:id="rId3" imgW="3209887" imgH="886028" progId="Equation.3">
                  <p:embed/>
                </p:oleObj>
              </mc:Choice>
              <mc:Fallback>
                <p:oleObj name="公式" r:id="rId3" imgW="3209887" imgH="886028" progId="Equation.3">
                  <p:embed/>
                  <p:pic>
                    <p:nvPicPr>
                      <p:cNvPr id="50176" name="Object 0">
                        <a:extLst>
                          <a:ext uri="{FF2B5EF4-FFF2-40B4-BE49-F238E27FC236}">
                            <a16:creationId xmlns:a16="http://schemas.microsoft.com/office/drawing/2014/main" id="{37DE47EB-5666-43B3-8D7C-33CE7109E3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2128838"/>
                        <a:ext cx="3373438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 Box 3">
            <a:extLst>
              <a:ext uri="{FF2B5EF4-FFF2-40B4-BE49-F238E27FC236}">
                <a16:creationId xmlns:a16="http://schemas.microsoft.com/office/drawing/2014/main" id="{825A90B6-9D06-42BB-8692-7D57992E0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" y="155733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33CC"/>
                </a:solidFill>
                <a:ea typeface="黑体" panose="02010609060101010101" pitchFamily="49" charset="-122"/>
              </a:rPr>
              <a:t>一阶线性微分方程</a:t>
            </a:r>
            <a:r>
              <a:rPr lang="zh-CN" altLang="en-US" sz="2800"/>
              <a:t>的标准形式</a:t>
            </a:r>
            <a:r>
              <a:rPr lang="en-US" altLang="zh-CN" sz="2800"/>
              <a:t>:</a:t>
            </a:r>
          </a:p>
        </p:txBody>
      </p:sp>
      <p:graphicFrame>
        <p:nvGraphicFramePr>
          <p:cNvPr id="50177" name="Object 1">
            <a:extLst>
              <a:ext uri="{FF2B5EF4-FFF2-40B4-BE49-F238E27FC236}">
                <a16:creationId xmlns:a16="http://schemas.microsoft.com/office/drawing/2014/main" id="{CAF1C8F5-083B-4F4E-B0E8-A002698AF9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6313" y="3198813"/>
          <a:ext cx="18288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公式" r:id="rId5" imgW="1854200" imgH="457200" progId="Equation.3">
                  <p:embed/>
                </p:oleObj>
              </mc:Choice>
              <mc:Fallback>
                <p:oleObj name="公式" r:id="rId5" imgW="1854200" imgH="457200" progId="Equation.3">
                  <p:embed/>
                  <p:pic>
                    <p:nvPicPr>
                      <p:cNvPr id="50177" name="Object 1">
                        <a:extLst>
                          <a:ext uri="{FF2B5EF4-FFF2-40B4-BE49-F238E27FC236}">
                            <a16:creationId xmlns:a16="http://schemas.microsoft.com/office/drawing/2014/main" id="{CAF1C8F5-083B-4F4E-B0E8-A002698AF9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3198813"/>
                        <a:ext cx="18288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5">
            <a:extLst>
              <a:ext uri="{FF2B5EF4-FFF2-40B4-BE49-F238E27FC236}">
                <a16:creationId xmlns:a16="http://schemas.microsoft.com/office/drawing/2014/main" id="{EE3E4F7A-4EC0-41A0-91A7-BA5060C47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638" y="3128963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上述方程称为</a:t>
            </a:r>
            <a:r>
              <a:rPr lang="zh-CN" altLang="en-US" sz="2800">
                <a:solidFill>
                  <a:srgbClr val="0033CC"/>
                </a:solidFill>
                <a:ea typeface="黑体" panose="02010609060101010101" pitchFamily="49" charset="-122"/>
              </a:rPr>
              <a:t>齐次的</a:t>
            </a:r>
            <a:r>
              <a:rPr lang="en-US" altLang="zh-CN" sz="2800"/>
              <a:t>.</a:t>
            </a:r>
            <a:endParaRPr lang="en-US" altLang="zh-CN"/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F6A98F15-3D2E-4122-90A0-F0D3FB309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0" y="389572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上述方程称为</a:t>
            </a:r>
            <a:r>
              <a:rPr lang="zh-CN" altLang="en-US" sz="2800">
                <a:solidFill>
                  <a:srgbClr val="0033CC"/>
                </a:solidFill>
                <a:ea typeface="黑体" panose="02010609060101010101" pitchFamily="49" charset="-122"/>
              </a:rPr>
              <a:t>非齐次的</a:t>
            </a:r>
            <a:r>
              <a:rPr lang="en-US" altLang="zh-CN" sz="2800"/>
              <a:t>.</a:t>
            </a:r>
            <a:endParaRPr lang="en-US" altLang="zh-CN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42369482-B6FD-40A0-A364-83DA03587AB9}"/>
              </a:ext>
            </a:extLst>
          </p:cNvPr>
          <p:cNvGrpSpPr>
            <a:grpSpLocks/>
          </p:cNvGrpSpPr>
          <p:nvPr/>
        </p:nvGrpSpPr>
        <p:grpSpPr bwMode="auto">
          <a:xfrm>
            <a:off x="976313" y="3933825"/>
            <a:ext cx="1752600" cy="457200"/>
            <a:chOff x="624" y="2968"/>
            <a:chExt cx="1592" cy="392"/>
          </a:xfrm>
        </p:grpSpPr>
        <p:graphicFrame>
          <p:nvGraphicFramePr>
            <p:cNvPr id="32784" name="Object 6">
              <a:extLst>
                <a:ext uri="{FF2B5EF4-FFF2-40B4-BE49-F238E27FC236}">
                  <a16:creationId xmlns:a16="http://schemas.microsoft.com/office/drawing/2014/main" id="{2485C9C6-B6E9-4568-9C82-4198A52BE6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2968"/>
            <a:ext cx="1592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1" name="公式" r:id="rId7" imgW="1854200" imgH="457200" progId="Equation.3">
                    <p:embed/>
                  </p:oleObj>
                </mc:Choice>
                <mc:Fallback>
                  <p:oleObj name="公式" r:id="rId7" imgW="1854200" imgH="457200" progId="Equation.3">
                    <p:embed/>
                    <p:pic>
                      <p:nvPicPr>
                        <p:cNvPr id="32784" name="Object 6">
                          <a:extLst>
                            <a:ext uri="{FF2B5EF4-FFF2-40B4-BE49-F238E27FC236}">
                              <a16:creationId xmlns:a16="http://schemas.microsoft.com/office/drawing/2014/main" id="{2485C9C6-B6E9-4568-9C82-4198A52BE6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968"/>
                          <a:ext cx="1592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5" name="Line 9">
              <a:extLst>
                <a:ext uri="{FF2B5EF4-FFF2-40B4-BE49-F238E27FC236}">
                  <a16:creationId xmlns:a16="http://schemas.microsoft.com/office/drawing/2014/main" id="{6FEEEC3F-6838-44F2-8795-5AE5314A0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024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6" name="Rectangle 10">
            <a:extLst>
              <a:ext uri="{FF2B5EF4-FFF2-40B4-BE49-F238E27FC236}">
                <a16:creationId xmlns:a16="http://schemas.microsoft.com/office/drawing/2014/main" id="{D284C95B-6889-437F-9A28-A0D499F6E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357188"/>
            <a:ext cx="5851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>
                <a:ea typeface="黑体" panose="02010609060101010101" pitchFamily="49" charset="-122"/>
              </a:rPr>
              <a:t>四、一阶线性微分方程</a:t>
            </a:r>
          </a:p>
        </p:txBody>
      </p:sp>
      <p:sp>
        <p:nvSpPr>
          <p:cNvPr id="25611" name="Text Box 11">
            <a:extLst>
              <a:ext uri="{FF2B5EF4-FFF2-40B4-BE49-F238E27FC236}">
                <a16:creationId xmlns:a16="http://schemas.microsoft.com/office/drawing/2014/main" id="{F60427B7-0D03-44AF-8ED3-422FEBD8D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479107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例如</a:t>
            </a:r>
          </a:p>
        </p:txBody>
      </p:sp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BD2CA99D-D6B5-4F84-B946-069A57062E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2925" y="4565650"/>
          <a:ext cx="1943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公式" r:id="rId9" imgW="1943100" imgH="889000" progId="Equation.3">
                  <p:embed/>
                </p:oleObj>
              </mc:Choice>
              <mc:Fallback>
                <p:oleObj name="公式" r:id="rId9" imgW="1943100" imgH="889000" progId="Equation.3">
                  <p:embed/>
                  <p:pic>
                    <p:nvPicPr>
                      <p:cNvPr id="50178" name="Object 2">
                        <a:extLst>
                          <a:ext uri="{FF2B5EF4-FFF2-40B4-BE49-F238E27FC236}">
                            <a16:creationId xmlns:a16="http://schemas.microsoft.com/office/drawing/2014/main" id="{BD2CA99D-D6B5-4F84-B946-069A57062E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4565650"/>
                        <a:ext cx="1943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>
            <a:extLst>
              <a:ext uri="{FF2B5EF4-FFF2-40B4-BE49-F238E27FC236}">
                <a16:creationId xmlns:a16="http://schemas.microsoft.com/office/drawing/2014/main" id="{CA51C60D-62E8-4D76-A738-3BFCADDDB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71925" y="4540250"/>
          <a:ext cx="2527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公式" r:id="rId11" imgW="2527300" imgH="889000" progId="Equation.3">
                  <p:embed/>
                </p:oleObj>
              </mc:Choice>
              <mc:Fallback>
                <p:oleObj name="公式" r:id="rId11" imgW="2527300" imgH="889000" progId="Equation.3">
                  <p:embed/>
                  <p:pic>
                    <p:nvPicPr>
                      <p:cNvPr id="50179" name="Object 3">
                        <a:extLst>
                          <a:ext uri="{FF2B5EF4-FFF2-40B4-BE49-F238E27FC236}">
                            <a16:creationId xmlns:a16="http://schemas.microsoft.com/office/drawing/2014/main" id="{CA51C60D-62E8-4D76-A738-3BFCADDDB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5" y="4540250"/>
                        <a:ext cx="2527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E9505193-AA30-402C-B465-A6D586D79F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9900" y="5646738"/>
          <a:ext cx="21590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公式" r:id="rId13" imgW="2159000" imgH="431800" progId="Equation.3">
                  <p:embed/>
                </p:oleObj>
              </mc:Choice>
              <mc:Fallback>
                <p:oleObj name="公式" r:id="rId13" imgW="2159000" imgH="431800" progId="Equation.3">
                  <p:embed/>
                  <p:pic>
                    <p:nvPicPr>
                      <p:cNvPr id="50180" name="Object 4">
                        <a:extLst>
                          <a:ext uri="{FF2B5EF4-FFF2-40B4-BE49-F238E27FC236}">
                            <a16:creationId xmlns:a16="http://schemas.microsoft.com/office/drawing/2014/main" id="{E9505193-AA30-402C-B465-A6D586D79F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5646738"/>
                        <a:ext cx="21590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>
            <a:extLst>
              <a:ext uri="{FF2B5EF4-FFF2-40B4-BE49-F238E27FC236}">
                <a16:creationId xmlns:a16="http://schemas.microsoft.com/office/drawing/2014/main" id="{8A55659D-BE56-4819-A1C6-991E772914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5113" y="5629275"/>
          <a:ext cx="2120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公式" r:id="rId15" imgW="2120900" imgH="431800" progId="Equation.3">
                  <p:embed/>
                </p:oleObj>
              </mc:Choice>
              <mc:Fallback>
                <p:oleObj name="公式" r:id="rId15" imgW="2120900" imgH="431800" progId="Equation.3">
                  <p:embed/>
                  <p:pic>
                    <p:nvPicPr>
                      <p:cNvPr id="50181" name="Object 5">
                        <a:extLst>
                          <a:ext uri="{FF2B5EF4-FFF2-40B4-BE49-F238E27FC236}">
                            <a16:creationId xmlns:a16="http://schemas.microsoft.com/office/drawing/2014/main" id="{8A55659D-BE56-4819-A1C6-991E772914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3" y="5629275"/>
                        <a:ext cx="21209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6" name="Text Box 16">
            <a:extLst>
              <a:ext uri="{FF2B5EF4-FFF2-40B4-BE49-F238E27FC236}">
                <a16:creationId xmlns:a16="http://schemas.microsoft.com/office/drawing/2014/main" id="{2CB90C67-615A-4B51-9DCF-83389A1E7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0" y="470852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线性的</a:t>
            </a:r>
            <a:r>
              <a:rPr lang="en-US" altLang="zh-CN" sz="2800"/>
              <a:t>;</a:t>
            </a:r>
          </a:p>
        </p:txBody>
      </p:sp>
      <p:sp>
        <p:nvSpPr>
          <p:cNvPr id="25617" name="Text Box 17">
            <a:extLst>
              <a:ext uri="{FF2B5EF4-FFF2-40B4-BE49-F238E27FC236}">
                <a16:creationId xmlns:a16="http://schemas.microsoft.com/office/drawing/2014/main" id="{585E89F9-112D-4E41-8A6A-C1C87FFC1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700" y="555783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非线性的</a:t>
            </a:r>
            <a:r>
              <a:rPr lang="en-US" altLang="zh-CN" sz="280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  <p:bldP spid="25605" grpId="0" autoUpdateAnimBg="0"/>
      <p:bldP spid="25606" grpId="0" autoUpdateAnimBg="0"/>
      <p:bldP spid="25611" grpId="0" autoUpdateAnimBg="0"/>
      <p:bldP spid="25616" grpId="0" autoUpdateAnimBg="0"/>
      <p:bldP spid="2561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>
            <a:extLst>
              <a:ext uri="{FF2B5EF4-FFF2-40B4-BE49-F238E27FC236}">
                <a16:creationId xmlns:a16="http://schemas.microsoft.com/office/drawing/2014/main" id="{A679C872-A1AE-4E89-B287-1445F69C29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9513" y="1460500"/>
          <a:ext cx="25288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" name="公式" r:id="rId3" imgW="2489200" imgH="889000" progId="Equation.3">
                  <p:embed/>
                </p:oleObj>
              </mc:Choice>
              <mc:Fallback>
                <p:oleObj name="公式" r:id="rId3" imgW="2489200" imgH="889000" progId="Equation.3">
                  <p:embed/>
                  <p:pic>
                    <p:nvPicPr>
                      <p:cNvPr id="24578" name="Object 2">
                        <a:extLst>
                          <a:ext uri="{FF2B5EF4-FFF2-40B4-BE49-F238E27FC236}">
                            <a16:creationId xmlns:a16="http://schemas.microsoft.com/office/drawing/2014/main" id="{A679C872-A1AE-4E89-B287-1445F69C29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1460500"/>
                        <a:ext cx="252888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3">
            <a:extLst>
              <a:ext uri="{FF2B5EF4-FFF2-40B4-BE49-F238E27FC236}">
                <a16:creationId xmlns:a16="http://schemas.microsoft.com/office/drawing/2014/main" id="{91ED5869-0C43-473D-A1CA-10A3710F84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9863" y="3214688"/>
          <a:ext cx="23844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公式" r:id="rId5" imgW="2324100" imgH="965200" progId="Equation.3">
                  <p:embed/>
                </p:oleObj>
              </mc:Choice>
              <mc:Fallback>
                <p:oleObj name="公式" r:id="rId5" imgW="2324100" imgH="965200" progId="Equation.3">
                  <p:embed/>
                  <p:pic>
                    <p:nvPicPr>
                      <p:cNvPr id="24580" name="Object 3">
                        <a:extLst>
                          <a:ext uri="{FF2B5EF4-FFF2-40B4-BE49-F238E27FC236}">
                            <a16:creationId xmlns:a16="http://schemas.microsoft.com/office/drawing/2014/main" id="{91ED5869-0C43-473D-A1CA-10A3710F84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3214688"/>
                        <a:ext cx="23844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4">
            <a:extLst>
              <a:ext uri="{FF2B5EF4-FFF2-40B4-BE49-F238E27FC236}">
                <a16:creationId xmlns:a16="http://schemas.microsoft.com/office/drawing/2014/main" id="{CA5EF316-30AA-4F4C-B126-827C70E89D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5913" y="3163888"/>
          <a:ext cx="282257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公式" r:id="rId7" imgW="2768600" imgH="965200" progId="Equation.3">
                  <p:embed/>
                </p:oleObj>
              </mc:Choice>
              <mc:Fallback>
                <p:oleObj name="公式" r:id="rId7" imgW="2768600" imgH="965200" progId="Equation.3">
                  <p:embed/>
                  <p:pic>
                    <p:nvPicPr>
                      <p:cNvPr id="24581" name="Object 4">
                        <a:extLst>
                          <a:ext uri="{FF2B5EF4-FFF2-40B4-BE49-F238E27FC236}">
                            <a16:creationId xmlns:a16="http://schemas.microsoft.com/office/drawing/2014/main" id="{CA5EF316-30AA-4F4C-B126-827C70E89D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913" y="3163888"/>
                        <a:ext cx="2822575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5">
            <a:extLst>
              <a:ext uri="{FF2B5EF4-FFF2-40B4-BE49-F238E27FC236}">
                <a16:creationId xmlns:a16="http://schemas.microsoft.com/office/drawing/2014/main" id="{F796A3E3-E481-4BD4-A27B-72C131127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365625"/>
          <a:ext cx="367506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公式" r:id="rId9" imgW="1498600" imgH="279400" progId="Equation.3">
                  <p:embed/>
                </p:oleObj>
              </mc:Choice>
              <mc:Fallback>
                <p:oleObj name="公式" r:id="rId9" imgW="1498600" imgH="279400" progId="Equation.3">
                  <p:embed/>
                  <p:pic>
                    <p:nvPicPr>
                      <p:cNvPr id="24582" name="Object 5">
                        <a:extLst>
                          <a:ext uri="{FF2B5EF4-FFF2-40B4-BE49-F238E27FC236}">
                            <a16:creationId xmlns:a16="http://schemas.microsoft.com/office/drawing/2014/main" id="{F796A3E3-E481-4BD4-A27B-72C131127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365625"/>
                        <a:ext cx="3675063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1031">
            <a:extLst>
              <a:ext uri="{FF2B5EF4-FFF2-40B4-BE49-F238E27FC236}">
                <a16:creationId xmlns:a16="http://schemas.microsoft.com/office/drawing/2014/main" id="{A08AE76E-B30D-4F47-9115-D5C13D470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338763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齐次方程的通解为</a:t>
            </a:r>
            <a:endParaRPr lang="zh-CN" altLang="en-US" sz="3600"/>
          </a:p>
        </p:txBody>
      </p:sp>
      <p:graphicFrame>
        <p:nvGraphicFramePr>
          <p:cNvPr id="24584" name="Object 6">
            <a:extLst>
              <a:ext uri="{FF2B5EF4-FFF2-40B4-BE49-F238E27FC236}">
                <a16:creationId xmlns:a16="http://schemas.microsoft.com/office/drawing/2014/main" id="{F247C7CD-0166-40C2-97C7-638109AAC8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3238" y="5143500"/>
          <a:ext cx="2319337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公式" r:id="rId11" imgW="2232105" imgH="644457" progId="Equation.3">
                  <p:embed/>
                </p:oleObj>
              </mc:Choice>
              <mc:Fallback>
                <p:oleObj name="公式" r:id="rId11" imgW="2232105" imgH="644457" progId="Equation.3">
                  <p:embed/>
                  <p:pic>
                    <p:nvPicPr>
                      <p:cNvPr id="24584" name="Object 6">
                        <a:extLst>
                          <a:ext uri="{FF2B5EF4-FFF2-40B4-BE49-F238E27FC236}">
                            <a16:creationId xmlns:a16="http://schemas.microsoft.com/office/drawing/2014/main" id="{F247C7CD-0166-40C2-97C7-638109AAC8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238" y="5143500"/>
                        <a:ext cx="2319337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1033">
            <a:extLst>
              <a:ext uri="{FF2B5EF4-FFF2-40B4-BE49-F238E27FC236}">
                <a16:creationId xmlns:a16="http://schemas.microsoft.com/office/drawing/2014/main" id="{7A8072EB-598E-4A1D-9838-E15B9935B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906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1. </a:t>
            </a:r>
            <a:r>
              <a:rPr lang="zh-CN" altLang="en-US" sz="2800"/>
              <a:t>线性齐次方程</a:t>
            </a:r>
            <a:endParaRPr lang="zh-CN" altLang="en-US" sz="4000"/>
          </a:p>
        </p:txBody>
      </p:sp>
      <p:sp>
        <p:nvSpPr>
          <p:cNvPr id="33801" name="Text Box 1034">
            <a:extLst>
              <a:ext uri="{FF2B5EF4-FFF2-40B4-BE49-F238E27FC236}">
                <a16:creationId xmlns:a16="http://schemas.microsoft.com/office/drawing/2014/main" id="{B77F1F1E-264F-4701-8827-18C140E80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38200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一阶线性微分方程的</a:t>
            </a: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解法</a:t>
            </a: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4591" name="Text Box 1039">
            <a:extLst>
              <a:ext uri="{FF2B5EF4-FFF2-40B4-BE49-F238E27FC236}">
                <a16:creationId xmlns:a16="http://schemas.microsoft.com/office/drawing/2014/main" id="{A4DD1103-75AF-40E5-841C-40BA0FCAE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00" y="25527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33CC"/>
                </a:solidFill>
              </a:rPr>
              <a:t>(</a:t>
            </a:r>
            <a:r>
              <a:rPr lang="zh-CN" altLang="en-US" sz="2800">
                <a:solidFill>
                  <a:srgbClr val="0033CC"/>
                </a:solidFill>
              </a:rPr>
              <a:t>使用分离变量法</a:t>
            </a:r>
            <a:r>
              <a:rPr lang="en-US" altLang="zh-CN" sz="2800">
                <a:solidFill>
                  <a:srgbClr val="0033CC"/>
                </a:solidFill>
              </a:rPr>
              <a:t>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utoUpdateAnimBg="0"/>
      <p:bldP spid="24585" grpId="0" autoUpdateAnimBg="0"/>
      <p:bldP spid="2459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D5EC559E-544B-487D-A0A0-ED4209E2D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239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2. </a:t>
            </a:r>
            <a:r>
              <a:rPr lang="zh-CN" altLang="en-US" sz="2800"/>
              <a:t>线性非齐次方程</a:t>
            </a:r>
          </a:p>
        </p:txBody>
      </p:sp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6C0562B3-8EAD-475E-B40C-C7C4C81296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7950" y="481013"/>
          <a:ext cx="31480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" name="公式" r:id="rId3" imgW="3098800" imgH="889000" progId="Equation.3">
                  <p:embed/>
                </p:oleObj>
              </mc:Choice>
              <mc:Fallback>
                <p:oleObj name="公式" r:id="rId3" imgW="3098800" imgH="889000" progId="Equation.3">
                  <p:embed/>
                  <p:pic>
                    <p:nvPicPr>
                      <p:cNvPr id="34819" name="Object 3">
                        <a:extLst>
                          <a:ext uri="{FF2B5EF4-FFF2-40B4-BE49-F238E27FC236}">
                            <a16:creationId xmlns:a16="http://schemas.microsoft.com/office/drawing/2014/main" id="{6C0562B3-8EAD-475E-B40C-C7C4C81296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481013"/>
                        <a:ext cx="31480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>
            <a:extLst>
              <a:ext uri="{FF2B5EF4-FFF2-40B4-BE49-F238E27FC236}">
                <a16:creationId xmlns:a16="http://schemas.microsoft.com/office/drawing/2014/main" id="{01BF19A6-7321-407D-898C-8C639154F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7641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讨论</a:t>
            </a:r>
            <a:endParaRPr lang="zh-CN" altLang="en-US" sz="400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41989" name="Object 5">
            <a:extLst>
              <a:ext uri="{FF2B5EF4-FFF2-40B4-BE49-F238E27FC236}">
                <a16:creationId xmlns:a16="http://schemas.microsoft.com/office/drawing/2014/main" id="{EB3A1839-851C-4D13-B551-EF5C8892AD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1549400"/>
          <a:ext cx="38354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公式" r:id="rId5" imgW="3911600" imgH="1016000" progId="Equation.3">
                  <p:embed/>
                </p:oleObj>
              </mc:Choice>
              <mc:Fallback>
                <p:oleObj name="公式" r:id="rId5" imgW="3911600" imgH="1016000" progId="Equation.3">
                  <p:embed/>
                  <p:pic>
                    <p:nvPicPr>
                      <p:cNvPr id="41989" name="Object 5">
                        <a:extLst>
                          <a:ext uri="{FF2B5EF4-FFF2-40B4-BE49-F238E27FC236}">
                            <a16:creationId xmlns:a16="http://schemas.microsoft.com/office/drawing/2014/main" id="{EB3A1839-851C-4D13-B551-EF5C8892AD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549400"/>
                        <a:ext cx="38354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6">
            <a:extLst>
              <a:ext uri="{FF2B5EF4-FFF2-40B4-BE49-F238E27FC236}">
                <a16:creationId xmlns:a16="http://schemas.microsoft.com/office/drawing/2014/main" id="{3320B552-FA56-420B-9FA7-5487CCB66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76701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两边积分</a:t>
            </a:r>
          </a:p>
        </p:txBody>
      </p:sp>
      <p:graphicFrame>
        <p:nvGraphicFramePr>
          <p:cNvPr id="41991" name="Object 7">
            <a:extLst>
              <a:ext uri="{FF2B5EF4-FFF2-40B4-BE49-F238E27FC236}">
                <a16:creationId xmlns:a16="http://schemas.microsoft.com/office/drawing/2014/main" id="{8969843B-0635-4C03-9479-7DC9D4B716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0000" y="2587625"/>
          <a:ext cx="4318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公式" r:id="rId7" imgW="4318000" imgH="965200" progId="Equation.3">
                  <p:embed/>
                </p:oleObj>
              </mc:Choice>
              <mc:Fallback>
                <p:oleObj name="公式" r:id="rId7" imgW="4318000" imgH="965200" progId="Equation.3">
                  <p:embed/>
                  <p:pic>
                    <p:nvPicPr>
                      <p:cNvPr id="41991" name="Object 7">
                        <a:extLst>
                          <a:ext uri="{FF2B5EF4-FFF2-40B4-BE49-F238E27FC236}">
                            <a16:creationId xmlns:a16="http://schemas.microsoft.com/office/drawing/2014/main" id="{8969843B-0635-4C03-9479-7DC9D4B716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2587625"/>
                        <a:ext cx="4318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>
            <a:extLst>
              <a:ext uri="{FF2B5EF4-FFF2-40B4-BE49-F238E27FC236}">
                <a16:creationId xmlns:a16="http://schemas.microsoft.com/office/drawing/2014/main" id="{70EF4873-67B9-443B-B3F6-750908EDB0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500438"/>
          <a:ext cx="3060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公式" r:id="rId9" imgW="3060700" imgH="965200" progId="Equation.3">
                  <p:embed/>
                </p:oleObj>
              </mc:Choice>
              <mc:Fallback>
                <p:oleObj name="公式" r:id="rId9" imgW="3060700" imgH="965200" progId="Equation.3">
                  <p:embed/>
                  <p:pic>
                    <p:nvPicPr>
                      <p:cNvPr id="41992" name="Object 8">
                        <a:extLst>
                          <a:ext uri="{FF2B5EF4-FFF2-40B4-BE49-F238E27FC236}">
                            <a16:creationId xmlns:a16="http://schemas.microsoft.com/office/drawing/2014/main" id="{70EF4873-67B9-443B-B3F6-750908EDB0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00438"/>
                        <a:ext cx="3060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>
            <a:extLst>
              <a:ext uri="{FF2B5EF4-FFF2-40B4-BE49-F238E27FC236}">
                <a16:creationId xmlns:a16="http://schemas.microsoft.com/office/drawing/2014/main" id="{60D86EE4-27B9-465E-A4B8-34D0081FAB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2738" y="3665538"/>
          <a:ext cx="3911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公式" r:id="rId11" imgW="3911600" imgH="596900" progId="Equation.3">
                  <p:embed/>
                </p:oleObj>
              </mc:Choice>
              <mc:Fallback>
                <p:oleObj name="公式" r:id="rId11" imgW="3911600" imgH="596900" progId="Equation.3">
                  <p:embed/>
                  <p:pic>
                    <p:nvPicPr>
                      <p:cNvPr id="41993" name="Object 9">
                        <a:extLst>
                          <a:ext uri="{FF2B5EF4-FFF2-40B4-BE49-F238E27FC236}">
                            <a16:creationId xmlns:a16="http://schemas.microsoft.com/office/drawing/2014/main" id="{60D86EE4-27B9-465E-A4B8-34D0081FAB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3665538"/>
                        <a:ext cx="3911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">
            <a:extLst>
              <a:ext uri="{FF2B5EF4-FFF2-40B4-BE49-F238E27FC236}">
                <a16:creationId xmlns:a16="http://schemas.microsoft.com/office/drawing/2014/main" id="{D3FBFFC0-F909-4224-9C0F-B26C1C38C8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4614863"/>
          <a:ext cx="30607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公式" r:id="rId13" imgW="3060700" imgH="495300" progId="Equation.3">
                  <p:embed/>
                </p:oleObj>
              </mc:Choice>
              <mc:Fallback>
                <p:oleObj name="公式" r:id="rId13" imgW="3060700" imgH="495300" progId="Equation.3">
                  <p:embed/>
                  <p:pic>
                    <p:nvPicPr>
                      <p:cNvPr id="41994" name="Object 10">
                        <a:extLst>
                          <a:ext uri="{FF2B5EF4-FFF2-40B4-BE49-F238E27FC236}">
                            <a16:creationId xmlns:a16="http://schemas.microsoft.com/office/drawing/2014/main" id="{D3FBFFC0-F909-4224-9C0F-B26C1C38C8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614863"/>
                        <a:ext cx="30607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5" name="Text Box 11">
            <a:extLst>
              <a:ext uri="{FF2B5EF4-FFF2-40B4-BE49-F238E27FC236}">
                <a16:creationId xmlns:a16="http://schemas.microsoft.com/office/drawing/2014/main" id="{0B4A8DE5-94BE-4C1A-BC74-7D5311F84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581525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非齐次方程通解形式</a:t>
            </a:r>
          </a:p>
        </p:txBody>
      </p:sp>
      <p:sp>
        <p:nvSpPr>
          <p:cNvPr id="41996" name="Text Box 12">
            <a:extLst>
              <a:ext uri="{FF2B5EF4-FFF2-40B4-BE49-F238E27FC236}">
                <a16:creationId xmlns:a16="http://schemas.microsoft.com/office/drawing/2014/main" id="{736AFD2D-28F2-45DE-8B20-1A6F52C84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54102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与齐次方程通解相比</a:t>
            </a:r>
            <a:r>
              <a:rPr lang="en-US" altLang="zh-CN" sz="2800"/>
              <a:t>:</a:t>
            </a:r>
          </a:p>
        </p:txBody>
      </p:sp>
      <p:graphicFrame>
        <p:nvGraphicFramePr>
          <p:cNvPr id="41997" name="Object 13">
            <a:extLst>
              <a:ext uri="{FF2B5EF4-FFF2-40B4-BE49-F238E27FC236}">
                <a16:creationId xmlns:a16="http://schemas.microsoft.com/office/drawing/2014/main" id="{141DC783-01C5-4B0D-93F2-980111936C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5516563"/>
          <a:ext cx="151288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公式" r:id="rId15" imgW="1574117" imgH="406224" progId="Equation.3">
                  <p:embed/>
                </p:oleObj>
              </mc:Choice>
              <mc:Fallback>
                <p:oleObj name="公式" r:id="rId15" imgW="1574117" imgH="406224" progId="Equation.3">
                  <p:embed/>
                  <p:pic>
                    <p:nvPicPr>
                      <p:cNvPr id="41997" name="Object 13">
                        <a:extLst>
                          <a:ext uri="{FF2B5EF4-FFF2-40B4-BE49-F238E27FC236}">
                            <a16:creationId xmlns:a16="http://schemas.microsoft.com/office/drawing/2014/main" id="{141DC783-01C5-4B0D-93F2-980111936C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516563"/>
                        <a:ext cx="1512887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  <p:bldP spid="41990" grpId="0" autoUpdateAnimBg="0"/>
      <p:bldP spid="41995" grpId="0" autoUpdateAnimBg="0"/>
      <p:bldP spid="4199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0">
            <a:extLst>
              <a:ext uri="{FF2B5EF4-FFF2-40B4-BE49-F238E27FC236}">
                <a16:creationId xmlns:a16="http://schemas.microsoft.com/office/drawing/2014/main" id="{465D0ECC-EB4A-46DC-913A-74FE4EACA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06203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常数变易法：</a:t>
            </a:r>
          </a:p>
        </p:txBody>
      </p:sp>
      <p:sp>
        <p:nvSpPr>
          <p:cNvPr id="28683" name="Text Box 11">
            <a:extLst>
              <a:ext uri="{FF2B5EF4-FFF2-40B4-BE49-F238E27FC236}">
                <a16:creationId xmlns:a16="http://schemas.microsoft.com/office/drawing/2014/main" id="{5572CEA6-73D9-433E-A090-395CB2141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83515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把齐次方程通解中的常数变易为待定函数的方法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28684" name="Text Box 12">
            <a:extLst>
              <a:ext uri="{FF2B5EF4-FFF2-40B4-BE49-F238E27FC236}">
                <a16:creationId xmlns:a16="http://schemas.microsoft.com/office/drawing/2014/main" id="{B5619D65-EBBF-4F06-9358-97DB7062D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659063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实质：</a:t>
            </a:r>
            <a:r>
              <a:rPr lang="zh-CN" altLang="en-US" sz="2800"/>
              <a:t>未知函数的变量代换</a:t>
            </a:r>
            <a:r>
              <a:rPr lang="en-US" altLang="zh-CN" sz="2800"/>
              <a:t>.</a:t>
            </a:r>
          </a:p>
        </p:txBody>
      </p:sp>
      <p:graphicFrame>
        <p:nvGraphicFramePr>
          <p:cNvPr id="28685" name="Object 13">
            <a:extLst>
              <a:ext uri="{FF2B5EF4-FFF2-40B4-BE49-F238E27FC236}">
                <a16:creationId xmlns:a16="http://schemas.microsoft.com/office/drawing/2014/main" id="{61D7B941-C3FD-4F75-8C0B-B540EDCC49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5838" y="3509963"/>
          <a:ext cx="60848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" name="公式" r:id="rId3" imgW="6080255" imgH="428828" progId="Equation.3">
                  <p:embed/>
                </p:oleObj>
              </mc:Choice>
              <mc:Fallback>
                <p:oleObj name="公式" r:id="rId3" imgW="6080255" imgH="428828" progId="Equation.3">
                  <p:embed/>
                  <p:pic>
                    <p:nvPicPr>
                      <p:cNvPr id="28685" name="Object 13">
                        <a:extLst>
                          <a:ext uri="{FF2B5EF4-FFF2-40B4-BE49-F238E27FC236}">
                            <a16:creationId xmlns:a16="http://schemas.microsoft.com/office/drawing/2014/main" id="{61D7B941-C3FD-4F75-8C0B-B540EDCC49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3509963"/>
                        <a:ext cx="608488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6" name="Text Box 14">
            <a:extLst>
              <a:ext uri="{FF2B5EF4-FFF2-40B4-BE49-F238E27FC236}">
                <a16:creationId xmlns:a16="http://schemas.microsoft.com/office/drawing/2014/main" id="{FF4F858C-CA59-42A2-956D-6E5A30BF0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31641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作变换</a:t>
            </a:r>
            <a:endParaRPr lang="zh-CN" altLang="en-US" sz="4000" u="sng"/>
          </a:p>
        </p:txBody>
      </p:sp>
      <p:graphicFrame>
        <p:nvGraphicFramePr>
          <p:cNvPr id="28687" name="Object 15">
            <a:extLst>
              <a:ext uri="{FF2B5EF4-FFF2-40B4-BE49-F238E27FC236}">
                <a16:creationId xmlns:a16="http://schemas.microsoft.com/office/drawing/2014/main" id="{2B2B21FA-E56A-4D81-8519-A813A2B79D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5975" y="4157663"/>
          <a:ext cx="263048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公式" r:id="rId5" imgW="2714537" imgH="644457" progId="Equation.3">
                  <p:embed/>
                </p:oleObj>
              </mc:Choice>
              <mc:Fallback>
                <p:oleObj name="公式" r:id="rId5" imgW="2714537" imgH="644457" progId="Equation.3">
                  <p:embed/>
                  <p:pic>
                    <p:nvPicPr>
                      <p:cNvPr id="28687" name="Object 15">
                        <a:extLst>
                          <a:ext uri="{FF2B5EF4-FFF2-40B4-BE49-F238E27FC236}">
                            <a16:creationId xmlns:a16="http://schemas.microsoft.com/office/drawing/2014/main" id="{2B2B21FA-E56A-4D81-8519-A813A2B79D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4157663"/>
                        <a:ext cx="2630488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Line 16">
            <a:extLst>
              <a:ext uri="{FF2B5EF4-FFF2-40B4-BE49-F238E27FC236}">
                <a16:creationId xmlns:a16="http://schemas.microsoft.com/office/drawing/2014/main" id="{B578F755-E457-4A10-86E1-9EC3D14AD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4773613"/>
            <a:ext cx="720725" cy="95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89" name="Object 17">
            <a:extLst>
              <a:ext uri="{FF2B5EF4-FFF2-40B4-BE49-F238E27FC236}">
                <a16:creationId xmlns:a16="http://schemas.microsoft.com/office/drawing/2014/main" id="{A7C69036-E597-4B5B-B22A-94FDBE90BA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021263"/>
          <a:ext cx="6523038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公式" r:id="rId7" imgW="6194505" imgH="606357" progId="Equation.3">
                  <p:embed/>
                </p:oleObj>
              </mc:Choice>
              <mc:Fallback>
                <p:oleObj name="公式" r:id="rId7" imgW="6194505" imgH="606357" progId="Equation.3">
                  <p:embed/>
                  <p:pic>
                    <p:nvPicPr>
                      <p:cNvPr id="28689" name="Object 17">
                        <a:extLst>
                          <a:ext uri="{FF2B5EF4-FFF2-40B4-BE49-F238E27FC236}">
                            <a16:creationId xmlns:a16="http://schemas.microsoft.com/office/drawing/2014/main" id="{A7C69036-E597-4B5B-B22A-94FDBE90BA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21263"/>
                        <a:ext cx="6523038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3" grpId="0" autoUpdateAnimBg="0"/>
      <p:bldP spid="28684" grpId="0" autoUpdateAnimBg="0"/>
      <p:bldP spid="2868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8">
            <a:extLst>
              <a:ext uri="{FF2B5EF4-FFF2-40B4-BE49-F238E27FC236}">
                <a16:creationId xmlns:a16="http://schemas.microsoft.com/office/drawing/2014/main" id="{8EBC290E-DC16-4E96-A0C8-E5FCBB1F8F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981075"/>
          <a:ext cx="35861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5" name="公式" r:id="rId3" imgW="3543300" imgH="457200" progId="Equation.3">
                  <p:embed/>
                </p:oleObj>
              </mc:Choice>
              <mc:Fallback>
                <p:oleObj name="公式" r:id="rId3" imgW="3543300" imgH="457200" progId="Equation.3">
                  <p:embed/>
                  <p:pic>
                    <p:nvPicPr>
                      <p:cNvPr id="36866" name="Object 8">
                        <a:extLst>
                          <a:ext uri="{FF2B5EF4-FFF2-40B4-BE49-F238E27FC236}">
                            <a16:creationId xmlns:a16="http://schemas.microsoft.com/office/drawing/2014/main" id="{8EBC290E-DC16-4E96-A0C8-E5FCBB1F8F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981075"/>
                        <a:ext cx="35861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>
            <a:extLst>
              <a:ext uri="{FF2B5EF4-FFF2-40B4-BE49-F238E27FC236}">
                <a16:creationId xmlns:a16="http://schemas.microsoft.com/office/drawing/2014/main" id="{F4EC19EE-3EFA-49A7-82A8-B5CE770E13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1688" y="1700213"/>
          <a:ext cx="41560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公式" r:id="rId5" imgW="4098854" imgH="695528" progId="Equation.3">
                  <p:embed/>
                </p:oleObj>
              </mc:Choice>
              <mc:Fallback>
                <p:oleObj name="公式" r:id="rId5" imgW="4098854" imgH="695528" progId="Equation.3">
                  <p:embed/>
                  <p:pic>
                    <p:nvPicPr>
                      <p:cNvPr id="14345" name="Object 9">
                        <a:extLst>
                          <a:ext uri="{FF2B5EF4-FFF2-40B4-BE49-F238E27FC236}">
                            <a16:creationId xmlns:a16="http://schemas.microsoft.com/office/drawing/2014/main" id="{F4EC19EE-3EFA-49A7-82A8-B5CE770E13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1700213"/>
                        <a:ext cx="4156075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>
            <a:extLst>
              <a:ext uri="{FF2B5EF4-FFF2-40B4-BE49-F238E27FC236}">
                <a16:creationId xmlns:a16="http://schemas.microsoft.com/office/drawing/2014/main" id="{5F52BC46-CCA0-4DF2-9BC6-33D8D3F257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819150"/>
          <a:ext cx="3187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公式" r:id="rId7" imgW="3187700" imgH="609600" progId="Equation.3">
                  <p:embed/>
                </p:oleObj>
              </mc:Choice>
              <mc:Fallback>
                <p:oleObj name="公式" r:id="rId7" imgW="3187700" imgH="609600" progId="Equation.3">
                  <p:embed/>
                  <p:pic>
                    <p:nvPicPr>
                      <p:cNvPr id="14347" name="Object 11">
                        <a:extLst>
                          <a:ext uri="{FF2B5EF4-FFF2-40B4-BE49-F238E27FC236}">
                            <a16:creationId xmlns:a16="http://schemas.microsoft.com/office/drawing/2014/main" id="{5F52BC46-CCA0-4DF2-9BC6-33D8D3F257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819150"/>
                        <a:ext cx="3187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12">
            <a:extLst>
              <a:ext uri="{FF2B5EF4-FFF2-40B4-BE49-F238E27FC236}">
                <a16:creationId xmlns:a16="http://schemas.microsoft.com/office/drawing/2014/main" id="{B3A8E94F-14F8-42A7-8452-DD4631221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18415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积分得</a:t>
            </a:r>
          </a:p>
        </p:txBody>
      </p:sp>
      <p:sp>
        <p:nvSpPr>
          <p:cNvPr id="14349" name="Text Box 13">
            <a:extLst>
              <a:ext uri="{FF2B5EF4-FFF2-40B4-BE49-F238E27FC236}">
                <a16:creationId xmlns:a16="http://schemas.microsoft.com/office/drawing/2014/main" id="{9BAF798D-1749-419B-A1C3-617F72620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2708275"/>
            <a:ext cx="723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一阶线性非齐次微分方程的通解为</a:t>
            </a:r>
            <a:r>
              <a:rPr lang="en-US" altLang="zh-CN" sz="2800"/>
              <a:t>:</a:t>
            </a:r>
          </a:p>
        </p:txBody>
      </p:sp>
      <p:graphicFrame>
        <p:nvGraphicFramePr>
          <p:cNvPr id="14350" name="Object 14">
            <a:extLst>
              <a:ext uri="{FF2B5EF4-FFF2-40B4-BE49-F238E27FC236}">
                <a16:creationId xmlns:a16="http://schemas.microsoft.com/office/drawing/2014/main" id="{E2F31D46-0447-4C11-9D40-FA32A9159D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9650" y="3476625"/>
          <a:ext cx="51466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公式" r:id="rId9" imgW="4936953" imgH="695528" progId="Equation.3">
                  <p:embed/>
                </p:oleObj>
              </mc:Choice>
              <mc:Fallback>
                <p:oleObj name="公式" r:id="rId9" imgW="4936953" imgH="695528" progId="Equation.3">
                  <p:embed/>
                  <p:pic>
                    <p:nvPicPr>
                      <p:cNvPr id="14350" name="Object 14">
                        <a:extLst>
                          <a:ext uri="{FF2B5EF4-FFF2-40B4-BE49-F238E27FC236}">
                            <a16:creationId xmlns:a16="http://schemas.microsoft.com/office/drawing/2014/main" id="{E2F31D46-0447-4C11-9D40-FA32A9159D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3476625"/>
                        <a:ext cx="514667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>
            <a:extLst>
              <a:ext uri="{FF2B5EF4-FFF2-40B4-BE49-F238E27FC236}">
                <a16:creationId xmlns:a16="http://schemas.microsoft.com/office/drawing/2014/main" id="{306ED00B-E276-43F5-A051-7339F6C3BD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9688" y="4418013"/>
          <a:ext cx="60706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公式" r:id="rId11" imgW="6092770" imgH="733628" progId="Equation.3">
                  <p:embed/>
                </p:oleObj>
              </mc:Choice>
              <mc:Fallback>
                <p:oleObj name="公式" r:id="rId11" imgW="6092770" imgH="733628" progId="Equation.3">
                  <p:embed/>
                  <p:pic>
                    <p:nvPicPr>
                      <p:cNvPr id="14351" name="Object 15">
                        <a:extLst>
                          <a:ext uri="{FF2B5EF4-FFF2-40B4-BE49-F238E27FC236}">
                            <a16:creationId xmlns:a16="http://schemas.microsoft.com/office/drawing/2014/main" id="{306ED00B-E276-43F5-A051-7339F6C3BD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4418013"/>
                        <a:ext cx="60706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Line 16">
            <a:extLst>
              <a:ext uri="{FF2B5EF4-FFF2-40B4-BE49-F238E27FC236}">
                <a16:creationId xmlns:a16="http://schemas.microsoft.com/office/drawing/2014/main" id="{06D7D5F0-0CFE-4599-8A64-0C5845F584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9575" y="5084763"/>
            <a:ext cx="1236663" cy="0"/>
          </a:xfrm>
          <a:prstGeom prst="line">
            <a:avLst/>
          </a:prstGeom>
          <a:noFill/>
          <a:ln w="254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1BC8498F-4611-4AAC-9A9A-4796074BA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4225" y="5157788"/>
            <a:ext cx="4343400" cy="0"/>
          </a:xfrm>
          <a:prstGeom prst="line">
            <a:avLst/>
          </a:prstGeom>
          <a:noFill/>
          <a:ln w="254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ED924171-43E9-4AB4-B45F-2FD8B6EB5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5157788"/>
            <a:ext cx="16446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D60093"/>
                </a:solidFill>
                <a:ea typeface="黑体" panose="02010609060101010101" pitchFamily="49" charset="-122"/>
              </a:rPr>
              <a:t>对应齐次方程通解</a:t>
            </a:r>
          </a:p>
        </p:txBody>
      </p:sp>
      <p:sp>
        <p:nvSpPr>
          <p:cNvPr id="14355" name="Text Box 19">
            <a:extLst>
              <a:ext uri="{FF2B5EF4-FFF2-40B4-BE49-F238E27FC236}">
                <a16:creationId xmlns:a16="http://schemas.microsoft.com/office/drawing/2014/main" id="{95D9743B-9ED7-4014-AF1D-9689CBA3E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5213350"/>
            <a:ext cx="2940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D60093"/>
                </a:solidFill>
                <a:ea typeface="黑体" panose="02010609060101010101" pitchFamily="49" charset="-122"/>
              </a:rPr>
              <a:t>非齐次方程特解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 autoUpdateAnimBg="0"/>
      <p:bldP spid="14349" grpId="0" autoUpdateAnimBg="0"/>
      <p:bldP spid="14354" grpId="0" autoUpdateAnimBg="0"/>
      <p:bldP spid="1435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136670F-4A9A-4399-ACF0-600D2468E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49275"/>
            <a:ext cx="7772400" cy="1143000"/>
          </a:xfrm>
        </p:spPr>
        <p:txBody>
          <a:bodyPr/>
          <a:lstStyle/>
          <a:p>
            <a:pPr algn="l" eaLnBrk="1" hangingPunct="1"/>
            <a:r>
              <a:rPr lang="zh-CN" altLang="en-US" sz="4000">
                <a:solidFill>
                  <a:schemeClr val="tx1"/>
                </a:solidFill>
                <a:latin typeface="黑体" panose="02010609060101010101" pitchFamily="49" charset="-122"/>
              </a:rPr>
              <a:t>一、可分离变量方程</a:t>
            </a:r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C6133F8D-22AE-40A6-86A8-1089A382CB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363" y="2205038"/>
            <a:ext cx="2560637" cy="4762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946DEE33-B93C-4241-B42E-8348DDD5E7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975" y="1676400"/>
          <a:ext cx="26130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4" imgW="990170" imgH="203112" progId="Equation.DSMT4">
                  <p:embed/>
                </p:oleObj>
              </mc:Choice>
              <mc:Fallback>
                <p:oleObj name="Equation" r:id="rId4" imgW="990170" imgH="203112" progId="Equation.DSMT4">
                  <p:embed/>
                  <p:pic>
                    <p:nvPicPr>
                      <p:cNvPr id="9220" name="Object 4">
                        <a:extLst>
                          <a:ext uri="{FF2B5EF4-FFF2-40B4-BE49-F238E27FC236}">
                            <a16:creationId xmlns:a16="http://schemas.microsoft.com/office/drawing/2014/main" id="{946DEE33-B93C-4241-B42E-8348DDD5E7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1676400"/>
                        <a:ext cx="26130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>
            <a:extLst>
              <a:ext uri="{FF2B5EF4-FFF2-40B4-BE49-F238E27FC236}">
                <a16:creationId xmlns:a16="http://schemas.microsoft.com/office/drawing/2014/main" id="{9D9BD6CA-FD52-4727-B084-4124B857A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6764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可分离变量的微分方程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400" b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222" name="Object 6">
            <a:extLst>
              <a:ext uri="{FF2B5EF4-FFF2-40B4-BE49-F238E27FC236}">
                <a16:creationId xmlns:a16="http://schemas.microsoft.com/office/drawing/2014/main" id="{04E44845-E15C-4D3A-A2CB-D72D957370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6963" y="2324100"/>
          <a:ext cx="263683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公式" r:id="rId6" imgW="2603500" imgH="939800" progId="Equation.3">
                  <p:embed/>
                </p:oleObj>
              </mc:Choice>
              <mc:Fallback>
                <p:oleObj name="公式" r:id="rId6" imgW="2603500" imgH="939800" progId="Equation.3">
                  <p:embed/>
                  <p:pic>
                    <p:nvPicPr>
                      <p:cNvPr id="9222" name="Object 6">
                        <a:extLst>
                          <a:ext uri="{FF2B5EF4-FFF2-40B4-BE49-F238E27FC236}">
                            <a16:creationId xmlns:a16="http://schemas.microsoft.com/office/drawing/2014/main" id="{04E44845-E15C-4D3A-A2CB-D72D957370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2324100"/>
                        <a:ext cx="263683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>
            <a:extLst>
              <a:ext uri="{FF2B5EF4-FFF2-40B4-BE49-F238E27FC236}">
                <a16:creationId xmlns:a16="http://schemas.microsoft.com/office/drawing/2014/main" id="{C85836D6-F499-4632-A2AB-45FC2F622A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3500" y="2311400"/>
          <a:ext cx="2832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公式" r:id="rId8" imgW="2832100" imgH="736600" progId="Equation.3">
                  <p:embed/>
                </p:oleObj>
              </mc:Choice>
              <mc:Fallback>
                <p:oleObj name="公式" r:id="rId8" imgW="2832100" imgH="736600" progId="Equation.3">
                  <p:embed/>
                  <p:pic>
                    <p:nvPicPr>
                      <p:cNvPr id="9223" name="Object 7">
                        <a:extLst>
                          <a:ext uri="{FF2B5EF4-FFF2-40B4-BE49-F238E27FC236}">
                            <a16:creationId xmlns:a16="http://schemas.microsoft.com/office/drawing/2014/main" id="{C85836D6-F499-4632-A2AB-45FC2F622A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2311400"/>
                        <a:ext cx="28321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8">
            <a:extLst>
              <a:ext uri="{FF2B5EF4-FFF2-40B4-BE49-F238E27FC236}">
                <a16:creationId xmlns:a16="http://schemas.microsoft.com/office/drawing/2014/main" id="{C07D4D8A-C1F0-4A14-A110-9BABDC9D3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33670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解法</a:t>
            </a:r>
          </a:p>
        </p:txBody>
      </p:sp>
      <p:graphicFrame>
        <p:nvGraphicFramePr>
          <p:cNvPr id="9225" name="Object 9">
            <a:extLst>
              <a:ext uri="{FF2B5EF4-FFF2-40B4-BE49-F238E27FC236}">
                <a16:creationId xmlns:a16="http://schemas.microsoft.com/office/drawing/2014/main" id="{44463264-69CF-4353-831C-01EA3CB298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1825" y="3352800"/>
          <a:ext cx="544671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10" imgW="5588478" imgH="1166927" progId="Word.Document.8">
                  <p:embed/>
                </p:oleObj>
              </mc:Choice>
              <mc:Fallback>
                <p:oleObj name="Document" r:id="rId10" imgW="5588478" imgH="1166927" progId="Word.Document.8">
                  <p:embed/>
                  <p:pic>
                    <p:nvPicPr>
                      <p:cNvPr id="9225" name="Object 9">
                        <a:extLst>
                          <a:ext uri="{FF2B5EF4-FFF2-40B4-BE49-F238E27FC236}">
                            <a16:creationId xmlns:a16="http://schemas.microsoft.com/office/drawing/2014/main" id="{44463264-69CF-4353-831C-01EA3CB298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3352800"/>
                        <a:ext cx="5446713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>
            <a:extLst>
              <a:ext uri="{FF2B5EF4-FFF2-40B4-BE49-F238E27FC236}">
                <a16:creationId xmlns:a16="http://schemas.microsoft.com/office/drawing/2014/main" id="{0EDD0119-7FB9-4069-934F-272ED8750C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908425"/>
          <a:ext cx="27178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12" imgW="1352424" imgH="425585" progId="Equation.DSMT4">
                  <p:embed/>
                </p:oleObj>
              </mc:Choice>
              <mc:Fallback>
                <p:oleObj name="Equation" r:id="rId12" imgW="1352424" imgH="425585" progId="Equation.DSMT4">
                  <p:embed/>
                  <p:pic>
                    <p:nvPicPr>
                      <p:cNvPr id="9226" name="Object 10">
                        <a:extLst>
                          <a:ext uri="{FF2B5EF4-FFF2-40B4-BE49-F238E27FC236}">
                            <a16:creationId xmlns:a16="http://schemas.microsoft.com/office/drawing/2014/main" id="{0EDD0119-7FB9-4069-934F-272ED8750C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908425"/>
                        <a:ext cx="27178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>
            <a:extLst>
              <a:ext uri="{FF2B5EF4-FFF2-40B4-BE49-F238E27FC236}">
                <a16:creationId xmlns:a16="http://schemas.microsoft.com/office/drawing/2014/main" id="{E95A1B3F-84AA-4E45-8C8E-4A47F0E349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6613" y="4799013"/>
          <a:ext cx="7278687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Document" r:id="rId14" imgW="7473149" imgH="1357394" progId="Word.Document.8">
                  <p:embed/>
                </p:oleObj>
              </mc:Choice>
              <mc:Fallback>
                <p:oleObj name="Document" r:id="rId14" imgW="7473149" imgH="1357394" progId="Word.Document.8">
                  <p:embed/>
                  <p:pic>
                    <p:nvPicPr>
                      <p:cNvPr id="9227" name="Object 11">
                        <a:extLst>
                          <a:ext uri="{FF2B5EF4-FFF2-40B4-BE49-F238E27FC236}">
                            <a16:creationId xmlns:a16="http://schemas.microsoft.com/office/drawing/2014/main" id="{E95A1B3F-84AA-4E45-8C8E-4A47F0E349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4799013"/>
                        <a:ext cx="7278687" cy="131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>
            <a:extLst>
              <a:ext uri="{FF2B5EF4-FFF2-40B4-BE49-F238E27FC236}">
                <a16:creationId xmlns:a16="http://schemas.microsoft.com/office/drawing/2014/main" id="{3FD82CC3-FDC3-4E6D-BDC8-B7F4E45CD2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1425" y="5486400"/>
          <a:ext cx="22891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公式" r:id="rId16" imgW="2644695" imgH="396807" progId="Equation.3">
                  <p:embed/>
                </p:oleObj>
              </mc:Choice>
              <mc:Fallback>
                <p:oleObj name="公式" r:id="rId16" imgW="2644695" imgH="396807" progId="Equation.3">
                  <p:embed/>
                  <p:pic>
                    <p:nvPicPr>
                      <p:cNvPr id="9228" name="Object 12">
                        <a:extLst>
                          <a:ext uri="{FF2B5EF4-FFF2-40B4-BE49-F238E27FC236}">
                            <a16:creationId xmlns:a16="http://schemas.microsoft.com/office/drawing/2014/main" id="{3FD82CC3-FDC3-4E6D-BDC8-B7F4E45CD2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5486400"/>
                        <a:ext cx="22891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Text Box 13">
            <a:extLst>
              <a:ext uri="{FF2B5EF4-FFF2-40B4-BE49-F238E27FC236}">
                <a16:creationId xmlns:a16="http://schemas.microsoft.com/office/drawing/2014/main" id="{19873490-96A9-4A4A-BAC6-2104EC759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410200"/>
            <a:ext cx="304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为微分方程的通解</a:t>
            </a:r>
            <a:r>
              <a:rPr lang="en-US" altLang="zh-CN" sz="2800"/>
              <a:t>.</a:t>
            </a:r>
            <a:endParaRPr lang="en-US" altLang="zh-CN"/>
          </a:p>
        </p:txBody>
      </p:sp>
      <p:sp>
        <p:nvSpPr>
          <p:cNvPr id="9230" name="AutoShape 14">
            <a:extLst>
              <a:ext uri="{FF2B5EF4-FFF2-40B4-BE49-F238E27FC236}">
                <a16:creationId xmlns:a16="http://schemas.microsoft.com/office/drawing/2014/main" id="{353C1DF1-FE89-48B4-8797-4CD384FF6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962400"/>
            <a:ext cx="1828800" cy="658813"/>
          </a:xfrm>
          <a:prstGeom prst="wedgeRoundRectCallout">
            <a:avLst>
              <a:gd name="adj1" fmla="val -77866"/>
              <a:gd name="adj2" fmla="val 1558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</a:rPr>
              <a:t>分离变量法</a:t>
            </a:r>
            <a:endParaRPr lang="zh-CN" altLang="en-US" sz="2800" b="0">
              <a:solidFill>
                <a:srgbClr val="0000FF"/>
              </a:solidFill>
            </a:endParaRPr>
          </a:p>
        </p:txBody>
      </p:sp>
      <p:graphicFrame>
        <p:nvGraphicFramePr>
          <p:cNvPr id="15" name="Object 10">
            <a:extLst>
              <a:ext uri="{FF2B5EF4-FFF2-40B4-BE49-F238E27FC236}">
                <a16:creationId xmlns:a16="http://schemas.microsoft.com/office/drawing/2014/main" id="{3C08397E-24A6-4B4E-9F91-C8B131ACDA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3405188"/>
          <a:ext cx="19050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18" imgW="895426" imgH="209550" progId="Equation.DSMT4">
                  <p:embed/>
                </p:oleObj>
              </mc:Choice>
              <mc:Fallback>
                <p:oleObj name="Equation" r:id="rId18" imgW="895426" imgH="209550" progId="Equation.DSMT4">
                  <p:embed/>
                  <p:pic>
                    <p:nvPicPr>
                      <p:cNvPr id="15" name="Object 10">
                        <a:extLst>
                          <a:ext uri="{FF2B5EF4-FFF2-40B4-BE49-F238E27FC236}">
                            <a16:creationId xmlns:a16="http://schemas.microsoft.com/office/drawing/2014/main" id="{3C08397E-24A6-4B4E-9F91-C8B131ACDA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405188"/>
                        <a:ext cx="19050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utoUpdateAnimBg="0"/>
      <p:bldP spid="9224" grpId="0" autoUpdateAnimBg="0"/>
      <p:bldP spid="9229" grpId="0" autoUpdateAnimBg="0"/>
      <p:bldP spid="9230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3">
            <a:extLst>
              <a:ext uri="{FF2B5EF4-FFF2-40B4-BE49-F238E27FC236}">
                <a16:creationId xmlns:a16="http://schemas.microsoft.com/office/drawing/2014/main" id="{DC139672-2E34-47D8-B631-9052BFE6A3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2625" y="785813"/>
          <a:ext cx="45005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" name="公式" r:id="rId3" imgW="4594204" imgH="834957" progId="Equation.3">
                  <p:embed/>
                </p:oleObj>
              </mc:Choice>
              <mc:Fallback>
                <p:oleObj name="公式" r:id="rId3" imgW="4594204" imgH="834957" progId="Equation.3">
                  <p:embed/>
                  <p:pic>
                    <p:nvPicPr>
                      <p:cNvPr id="37890" name="Object 3">
                        <a:extLst>
                          <a:ext uri="{FF2B5EF4-FFF2-40B4-BE49-F238E27FC236}">
                            <a16:creationId xmlns:a16="http://schemas.microsoft.com/office/drawing/2014/main" id="{DC139672-2E34-47D8-B631-9052BFE6A3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785813"/>
                        <a:ext cx="450056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72AE1AA4-DD37-41DA-B09F-8D1289C27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7538" y="1773238"/>
          <a:ext cx="149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公式" r:id="rId5" imgW="1498600" imgH="838200" progId="Equation.3">
                  <p:embed/>
                </p:oleObj>
              </mc:Choice>
              <mc:Fallback>
                <p:oleObj name="公式" r:id="rId5" imgW="1498600" imgH="838200" progId="Equation.3">
                  <p:embed/>
                  <p:pic>
                    <p:nvPicPr>
                      <p:cNvPr id="17413" name="Object 5">
                        <a:extLst>
                          <a:ext uri="{FF2B5EF4-FFF2-40B4-BE49-F238E27FC236}">
                            <a16:creationId xmlns:a16="http://schemas.microsoft.com/office/drawing/2014/main" id="{72AE1AA4-DD37-41DA-B09F-8D1289C27B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1773238"/>
                        <a:ext cx="149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>
            <a:extLst>
              <a:ext uri="{FF2B5EF4-FFF2-40B4-BE49-F238E27FC236}">
                <a16:creationId xmlns:a16="http://schemas.microsoft.com/office/drawing/2014/main" id="{28CB5718-D73E-4C31-83AB-A64C32D0B5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8388" y="1773238"/>
          <a:ext cx="20002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公式" r:id="rId7" imgW="1968500" imgH="838200" progId="Equation.3">
                  <p:embed/>
                </p:oleObj>
              </mc:Choice>
              <mc:Fallback>
                <p:oleObj name="公式" r:id="rId7" imgW="1968500" imgH="838200" progId="Equation.3">
                  <p:embed/>
                  <p:pic>
                    <p:nvPicPr>
                      <p:cNvPr id="17414" name="Object 6">
                        <a:extLst>
                          <a:ext uri="{FF2B5EF4-FFF2-40B4-BE49-F238E27FC236}">
                            <a16:creationId xmlns:a16="http://schemas.microsoft.com/office/drawing/2014/main" id="{28CB5718-D73E-4C31-83AB-A64C32D0B5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8" y="1773238"/>
                        <a:ext cx="20002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>
            <a:extLst>
              <a:ext uri="{FF2B5EF4-FFF2-40B4-BE49-F238E27FC236}">
                <a16:creationId xmlns:a16="http://schemas.microsoft.com/office/drawing/2014/main" id="{A5AFEF86-AF62-4CD1-84DD-7BD92F5C67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744788"/>
          <a:ext cx="5038725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公式" r:id="rId9" imgW="2616200" imgH="660400" progId="Equation.3">
                  <p:embed/>
                </p:oleObj>
              </mc:Choice>
              <mc:Fallback>
                <p:oleObj name="公式" r:id="rId9" imgW="2616200" imgH="660400" progId="Equation.3">
                  <p:embed/>
                  <p:pic>
                    <p:nvPicPr>
                      <p:cNvPr id="17415" name="Object 7">
                        <a:extLst>
                          <a:ext uri="{FF2B5EF4-FFF2-40B4-BE49-F238E27FC236}">
                            <a16:creationId xmlns:a16="http://schemas.microsoft.com/office/drawing/2014/main" id="{A5AFEF86-AF62-4CD1-84DD-7BD92F5C67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44788"/>
                        <a:ext cx="5038725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>
            <a:extLst>
              <a:ext uri="{FF2B5EF4-FFF2-40B4-BE49-F238E27FC236}">
                <a16:creationId xmlns:a16="http://schemas.microsoft.com/office/drawing/2014/main" id="{C6CD0CB7-EBD5-4FF5-BA2F-404072028A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0113" y="3967163"/>
          <a:ext cx="4392612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Equation" r:id="rId11" imgW="1815312" imgH="444307" progId="Equation.DSMT4">
                  <p:embed/>
                </p:oleObj>
              </mc:Choice>
              <mc:Fallback>
                <p:oleObj name="Equation" r:id="rId11" imgW="1815312" imgH="444307" progId="Equation.DSMT4">
                  <p:embed/>
                  <p:pic>
                    <p:nvPicPr>
                      <p:cNvPr id="17416" name="Object 8">
                        <a:extLst>
                          <a:ext uri="{FF2B5EF4-FFF2-40B4-BE49-F238E27FC236}">
                            <a16:creationId xmlns:a16="http://schemas.microsoft.com/office/drawing/2014/main" id="{C6CD0CB7-EBD5-4FF5-BA2F-404072028A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3967163"/>
                        <a:ext cx="4392612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>
            <a:extLst>
              <a:ext uri="{FF2B5EF4-FFF2-40B4-BE49-F238E27FC236}">
                <a16:creationId xmlns:a16="http://schemas.microsoft.com/office/drawing/2014/main" id="{0267D6AF-C117-4940-8D2B-7AE67FC064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0113" y="5089525"/>
          <a:ext cx="2874962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公式" r:id="rId13" imgW="1485900" imgH="482600" progId="Equation.3">
                  <p:embed/>
                </p:oleObj>
              </mc:Choice>
              <mc:Fallback>
                <p:oleObj name="公式" r:id="rId13" imgW="1485900" imgH="482600" progId="Equation.3">
                  <p:embed/>
                  <p:pic>
                    <p:nvPicPr>
                      <p:cNvPr id="17417" name="Object 9">
                        <a:extLst>
                          <a:ext uri="{FF2B5EF4-FFF2-40B4-BE49-F238E27FC236}">
                            <a16:creationId xmlns:a16="http://schemas.microsoft.com/office/drawing/2014/main" id="{0267D6AF-C117-4940-8D2B-7AE67FC064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5089525"/>
                        <a:ext cx="2874962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>
            <a:extLst>
              <a:ext uri="{FF2B5EF4-FFF2-40B4-BE49-F238E27FC236}">
                <a16:creationId xmlns:a16="http://schemas.microsoft.com/office/drawing/2014/main" id="{EA3DBE1A-5D83-4CE0-9D00-F6329966D7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6513" y="5110163"/>
          <a:ext cx="2570162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公式" r:id="rId15" imgW="2514600" imgH="838200" progId="Equation.3">
                  <p:embed/>
                </p:oleObj>
              </mc:Choice>
              <mc:Fallback>
                <p:oleObj name="公式" r:id="rId15" imgW="2514600" imgH="838200" progId="Equation.3">
                  <p:embed/>
                  <p:pic>
                    <p:nvPicPr>
                      <p:cNvPr id="17418" name="Object 10">
                        <a:extLst>
                          <a:ext uri="{FF2B5EF4-FFF2-40B4-BE49-F238E27FC236}">
                            <a16:creationId xmlns:a16="http://schemas.microsoft.com/office/drawing/2014/main" id="{EA3DBE1A-5D83-4CE0-9D00-F6329966D7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5110163"/>
                        <a:ext cx="2570162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11">
            <a:extLst>
              <a:ext uri="{FF2B5EF4-FFF2-40B4-BE49-F238E27FC236}">
                <a16:creationId xmlns:a16="http://schemas.microsoft.com/office/drawing/2014/main" id="{3253D399-363B-43AB-95BE-369E7AB81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3516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37898" name="Text Box 16">
            <a:extLst>
              <a:ext uri="{FF2B5EF4-FFF2-40B4-BE49-F238E27FC236}">
                <a16:creationId xmlns:a16="http://schemas.microsoft.com/office/drawing/2014/main" id="{1CBEDFBA-05B1-42E8-9FC8-D975DBF6A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90805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549A36BC-3280-46B4-BDDD-D259F3988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647700"/>
            <a:ext cx="2439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8288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求方程</a:t>
            </a:r>
            <a:endParaRPr lang="zh-CN" altLang="en-US" sz="28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915" name="Object 4">
            <a:extLst>
              <a:ext uri="{FF2B5EF4-FFF2-40B4-BE49-F238E27FC236}">
                <a16:creationId xmlns:a16="http://schemas.microsoft.com/office/drawing/2014/main" id="{FFF78B2E-4F13-4876-ABA8-B36F19C902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200"/>
          <a:ext cx="28606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" name="Equation" r:id="rId3" imgW="1180800" imgH="342720" progId="Equation.DSMT4">
                  <p:embed/>
                </p:oleObj>
              </mc:Choice>
              <mc:Fallback>
                <p:oleObj name="Equation" r:id="rId3" imgW="1180800" imgH="342720" progId="Equation.DSMT4">
                  <p:embed/>
                  <p:pic>
                    <p:nvPicPr>
                      <p:cNvPr id="38915" name="Object 4">
                        <a:extLst>
                          <a:ext uri="{FF2B5EF4-FFF2-40B4-BE49-F238E27FC236}">
                            <a16:creationId xmlns:a16="http://schemas.microsoft.com/office/drawing/2014/main" id="{FFF78B2E-4F13-4876-ABA8-B36F19C902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200"/>
                        <a:ext cx="286067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矩形 4">
            <a:extLst>
              <a:ext uri="{FF2B5EF4-FFF2-40B4-BE49-F238E27FC236}">
                <a16:creationId xmlns:a16="http://schemas.microsoft.com/office/drawing/2014/main" id="{DD22A7F8-D2E7-40AD-B149-47E9A14F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619125"/>
            <a:ext cx="1362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的通解</a:t>
            </a:r>
            <a:r>
              <a:rPr lang="en-US" altLang="zh-CN" sz="2800">
                <a:latin typeface="Arial" panose="020B0604020202020204" pitchFamily="34" charset="0"/>
              </a:rPr>
              <a:t>.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21" name="矩形 5">
            <a:extLst>
              <a:ext uri="{FF2B5EF4-FFF2-40B4-BE49-F238E27FC236}">
                <a16:creationId xmlns:a16="http://schemas.microsoft.com/office/drawing/2014/main" id="{0A9A71DA-FC8D-49AF-8341-395DDC36F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14475"/>
            <a:ext cx="823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A30DC01D-9D39-4C3D-9B37-ABCE018F3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88" y="2371725"/>
            <a:ext cx="2617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  <a:cs typeface="Courier New" panose="02070309020205020404" pitchFamily="49" charset="0"/>
              </a:rPr>
              <a:t>分离变量，得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23" name="Object 11">
            <a:extLst>
              <a:ext uri="{FF2B5EF4-FFF2-40B4-BE49-F238E27FC236}">
                <a16:creationId xmlns:a16="http://schemas.microsoft.com/office/drawing/2014/main" id="{875E947B-FC46-4D72-B374-BE3B84183A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9038" y="3194050"/>
          <a:ext cx="33575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Equation" r:id="rId5" imgW="1307880" imgH="190440" progId="Equation.DSMT4">
                  <p:embed/>
                </p:oleObj>
              </mc:Choice>
              <mc:Fallback>
                <p:oleObj name="Equation" r:id="rId5" imgW="1307880" imgH="190440" progId="Equation.DSMT4">
                  <p:embed/>
                  <p:pic>
                    <p:nvPicPr>
                      <p:cNvPr id="23" name="Object 11">
                        <a:extLst>
                          <a:ext uri="{FF2B5EF4-FFF2-40B4-BE49-F238E27FC236}">
                            <a16:creationId xmlns:a16="http://schemas.microsoft.com/office/drawing/2014/main" id="{875E947B-FC46-4D72-B374-BE3B84183A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038" y="3194050"/>
                        <a:ext cx="335756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15">
            <a:extLst>
              <a:ext uri="{FF2B5EF4-FFF2-40B4-BE49-F238E27FC236}">
                <a16:creationId xmlns:a16="http://schemas.microsoft.com/office/drawing/2014/main" id="{3F1A8B54-C061-4967-854E-C16515AE1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4679950"/>
            <a:ext cx="2349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变易常数，令</a:t>
            </a:r>
          </a:p>
        </p:txBody>
      </p:sp>
      <p:sp>
        <p:nvSpPr>
          <p:cNvPr id="26" name="矩形 5">
            <a:extLst>
              <a:ext uri="{FF2B5EF4-FFF2-40B4-BE49-F238E27FC236}">
                <a16:creationId xmlns:a16="http://schemas.microsoft.com/office/drawing/2014/main" id="{F5908D4A-E105-46E9-9A70-113CC2C59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1514475"/>
            <a:ext cx="332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对应的齐次方程为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C672F087-912F-49F8-8D31-5CEC956E0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148013"/>
            <a:ext cx="2678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  <a:cs typeface="Courier New" panose="02070309020205020404" pitchFamily="49" charset="0"/>
              </a:rPr>
              <a:t>两边积分，得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29" name="矩形 27">
            <a:extLst>
              <a:ext uri="{FF2B5EF4-FFF2-40B4-BE49-F238E27FC236}">
                <a16:creationId xmlns:a16="http://schemas.microsoft.com/office/drawing/2014/main" id="{F133DE41-ABE2-47AA-9030-DCD823A10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263" y="3910013"/>
            <a:ext cx="2522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cs typeface="Times New Roman" panose="02020603050405020304" pitchFamily="18" charset="0"/>
              </a:rPr>
              <a:t>即</a:t>
            </a:r>
            <a:r>
              <a:rPr lang="en-US" altLang="zh-CN" sz="2800" i="1">
                <a:cs typeface="Times New Roman" panose="02020603050405020304" pitchFamily="18" charset="0"/>
              </a:rPr>
              <a:t>y </a:t>
            </a:r>
            <a:r>
              <a:rPr lang="en-US" altLang="zh-CN" sz="2800">
                <a:cs typeface="Times New Roman" panose="02020603050405020304" pitchFamily="18" charset="0"/>
              </a:rPr>
              <a:t>=</a:t>
            </a:r>
            <a:r>
              <a:rPr lang="en-US" altLang="zh-CN" sz="2800" i="1">
                <a:cs typeface="Times New Roman" panose="02020603050405020304" pitchFamily="18" charset="0"/>
              </a:rPr>
              <a:t> C</a:t>
            </a:r>
            <a:r>
              <a:rPr lang="en-US" altLang="zh-CN" sz="2800">
                <a:ea typeface="方正姚体" panose="02010601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cs typeface="Times New Roman" panose="02020603050405020304" pitchFamily="18" charset="0"/>
              </a:rPr>
              <a:t>x+</a:t>
            </a:r>
            <a:r>
              <a:rPr lang="en-US" altLang="zh-CN" sz="2800">
                <a:cs typeface="Times New Roman" panose="02020603050405020304" pitchFamily="18" charset="0"/>
              </a:rPr>
              <a:t>1)</a:t>
            </a:r>
            <a:r>
              <a:rPr lang="en-US" altLang="zh-CN" sz="2800" baseline="30000">
                <a:cs typeface="Times New Roman" panose="02020603050405020304" pitchFamily="18" charset="0"/>
              </a:rPr>
              <a:t>2</a:t>
            </a:r>
            <a:endParaRPr lang="zh-CN" altLang="en-US" sz="2800">
              <a:cs typeface="Times New Roman" panose="02020603050405020304" pitchFamily="18" charset="0"/>
            </a:endParaRPr>
          </a:p>
        </p:txBody>
      </p:sp>
      <p:graphicFrame>
        <p:nvGraphicFramePr>
          <p:cNvPr id="30" name="Object 25">
            <a:extLst>
              <a:ext uri="{FF2B5EF4-FFF2-40B4-BE49-F238E27FC236}">
                <a16:creationId xmlns:a16="http://schemas.microsoft.com/office/drawing/2014/main" id="{FB816817-454D-4A41-A754-35E424A3E9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0038" y="5281613"/>
          <a:ext cx="496252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7" imgW="2006600" imgH="342900" progId="Equation.DSMT4">
                  <p:embed/>
                </p:oleObj>
              </mc:Choice>
              <mc:Fallback>
                <p:oleObj name="Equation" r:id="rId7" imgW="2006600" imgH="342900" progId="Equation.DSMT4">
                  <p:embed/>
                  <p:pic>
                    <p:nvPicPr>
                      <p:cNvPr id="30" name="Object 25">
                        <a:extLst>
                          <a:ext uri="{FF2B5EF4-FFF2-40B4-BE49-F238E27FC236}">
                            <a16:creationId xmlns:a16="http://schemas.microsoft.com/office/drawing/2014/main" id="{FB816817-454D-4A41-A754-35E424A3E9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5281613"/>
                        <a:ext cx="4962525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">
            <a:extLst>
              <a:ext uri="{FF2B5EF4-FFF2-40B4-BE49-F238E27FC236}">
                <a16:creationId xmlns:a16="http://schemas.microsoft.com/office/drawing/2014/main" id="{F7BC8D9E-D73B-4D80-8D2B-FFCE96047A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295400"/>
          <a:ext cx="21240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Equation" r:id="rId9" imgW="850680" imgH="342720" progId="Equation.DSMT4">
                  <p:embed/>
                </p:oleObj>
              </mc:Choice>
              <mc:Fallback>
                <p:oleObj name="Equation" r:id="rId9" imgW="850680" imgH="342720" progId="Equation.DSMT4">
                  <p:embed/>
                  <p:pic>
                    <p:nvPicPr>
                      <p:cNvPr id="31" name="Object 4">
                        <a:extLst>
                          <a:ext uri="{FF2B5EF4-FFF2-40B4-BE49-F238E27FC236}">
                            <a16:creationId xmlns:a16="http://schemas.microsoft.com/office/drawing/2014/main" id="{F7BC8D9E-D73B-4D80-8D2B-FFCE96047A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295400"/>
                        <a:ext cx="212407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4">
            <a:extLst>
              <a:ext uri="{FF2B5EF4-FFF2-40B4-BE49-F238E27FC236}">
                <a16:creationId xmlns:a16="http://schemas.microsoft.com/office/drawing/2014/main" id="{FFD17E6D-2CD7-4343-BA40-561D09D6E3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2233613"/>
          <a:ext cx="170973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Equation" r:id="rId11" imgW="698500" imgH="368300" progId="Equation.DSMT4">
                  <p:embed/>
                </p:oleObj>
              </mc:Choice>
              <mc:Fallback>
                <p:oleObj name="Equation" r:id="rId11" imgW="698500" imgH="368300" progId="Equation.DSMT4">
                  <p:embed/>
                  <p:pic>
                    <p:nvPicPr>
                      <p:cNvPr id="32" name="Object 4">
                        <a:extLst>
                          <a:ext uri="{FF2B5EF4-FFF2-40B4-BE49-F238E27FC236}">
                            <a16:creationId xmlns:a16="http://schemas.microsoft.com/office/drawing/2014/main" id="{FFD17E6D-2CD7-4343-BA40-561D09D6E3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33613"/>
                        <a:ext cx="1709738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27">
            <a:extLst>
              <a:ext uri="{FF2B5EF4-FFF2-40B4-BE49-F238E27FC236}">
                <a16:creationId xmlns:a16="http://schemas.microsoft.com/office/drawing/2014/main" id="{28EC06BD-E0AF-49BB-AAFB-F120392A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4672013"/>
            <a:ext cx="2551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i="1">
                <a:cs typeface="Times New Roman" panose="02020603050405020304" pitchFamily="18" charset="0"/>
              </a:rPr>
              <a:t>y</a:t>
            </a:r>
            <a:r>
              <a:rPr lang="en-US" altLang="zh-CN" sz="2800">
                <a:cs typeface="Times New Roman" panose="02020603050405020304" pitchFamily="18" charset="0"/>
              </a:rPr>
              <a:t>=</a:t>
            </a:r>
            <a:r>
              <a:rPr lang="en-US" altLang="zh-CN" sz="2800" i="1"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ea typeface="方正姚体" panose="02010601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ea typeface="方正姚体" panose="02010601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cs typeface="Times New Roman" panose="02020603050405020304" pitchFamily="18" charset="0"/>
              </a:rPr>
              <a:t>x</a:t>
            </a:r>
            <a:r>
              <a:rPr lang="en-US" altLang="zh-CN" sz="2800">
                <a:cs typeface="Times New Roman" panose="02020603050405020304" pitchFamily="18" charset="0"/>
              </a:rPr>
              <a:t>)</a:t>
            </a:r>
            <a:r>
              <a:rPr lang="en-US" altLang="zh-CN" sz="2800" baseline="-25000">
                <a:cs typeface="Times New Roman" panose="02020603050405020304" pitchFamily="18" charset="0"/>
              </a:rPr>
              <a:t> </a:t>
            </a:r>
            <a:r>
              <a:rPr lang="en-US" altLang="zh-CN" sz="2800">
                <a:ea typeface="方正姚体" panose="02010601030101010101" pitchFamily="2" charset="-122"/>
              </a:rPr>
              <a:t>(</a:t>
            </a:r>
            <a:r>
              <a:rPr lang="en-US" altLang="zh-CN" sz="2800" i="1">
                <a:cs typeface="Times New Roman" panose="02020603050405020304" pitchFamily="18" charset="0"/>
              </a:rPr>
              <a:t>x+</a:t>
            </a:r>
            <a:r>
              <a:rPr lang="en-US" altLang="zh-CN" sz="2800">
                <a:cs typeface="Times New Roman" panose="02020603050405020304" pitchFamily="18" charset="0"/>
              </a:rPr>
              <a:t>1)</a:t>
            </a:r>
            <a:r>
              <a:rPr lang="en-US" altLang="zh-CN" sz="2800" baseline="30000">
                <a:cs typeface="Times New Roman" panose="02020603050405020304" pitchFamily="18" charset="0"/>
              </a:rPr>
              <a:t>2</a:t>
            </a:r>
            <a:endParaRPr lang="zh-CN" altLang="en-US" sz="280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  <p:bldP spid="26" grpId="0"/>
      <p:bldP spid="28" grpId="0"/>
      <p:bldP spid="29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F3B9F7C-B6DD-478F-8DAC-78F748F3E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88" y="2938463"/>
            <a:ext cx="64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故</a:t>
            </a:r>
            <a:r>
              <a:rPr lang="en-US" altLang="zh-CN" sz="2800">
                <a:latin typeface="Arial" panose="020B0604020202020204" pitchFamily="34" charset="0"/>
              </a:rPr>
              <a:t> 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0C6076DD-E81D-42D8-BCC6-D2654434FB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2738" y="2895600"/>
          <a:ext cx="32226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" name="Equation" r:id="rId3" imgW="1155600" imgH="241200" progId="Equation.DSMT4">
                  <p:embed/>
                </p:oleObj>
              </mc:Choice>
              <mc:Fallback>
                <p:oleObj name="Equation" r:id="rId3" imgW="1155600" imgH="2412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0C6076DD-E81D-42D8-BCC6-D2654434FB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2895600"/>
                        <a:ext cx="322262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4">
            <a:extLst>
              <a:ext uri="{FF2B5EF4-FFF2-40B4-BE49-F238E27FC236}">
                <a16:creationId xmlns:a16="http://schemas.microsoft.com/office/drawing/2014/main" id="{0ED6FCA4-41C7-40D3-A873-4943B615C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681413"/>
            <a:ext cx="305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于是方程的通解为</a:t>
            </a:r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99E3FF73-38E8-4349-9422-49C2663B39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2613" y="4343400"/>
          <a:ext cx="419893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Equation" r:id="rId5" imgW="1511280" imgH="279360" progId="Equation.DSMT4">
                  <p:embed/>
                </p:oleObj>
              </mc:Choice>
              <mc:Fallback>
                <p:oleObj name="Equation" r:id="rId5" imgW="1511280" imgH="279360" progId="Equation.DSMT4">
                  <p:embed/>
                  <p:pic>
                    <p:nvPicPr>
                      <p:cNvPr id="5" name="Object 7">
                        <a:extLst>
                          <a:ext uri="{FF2B5EF4-FFF2-40B4-BE49-F238E27FC236}">
                            <a16:creationId xmlns:a16="http://schemas.microsoft.com/office/drawing/2014/main" id="{99E3FF73-38E8-4349-9422-49C2663B39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4343400"/>
                        <a:ext cx="4198937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矩形 20">
            <a:extLst>
              <a:ext uri="{FF2B5EF4-FFF2-40B4-BE49-F238E27FC236}">
                <a16:creationId xmlns:a16="http://schemas.microsoft.com/office/drawing/2014/main" id="{D10C9B36-87F9-4712-AF6F-7E72F96D5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5" y="1171575"/>
            <a:ext cx="342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代入原方程，化简得</a:t>
            </a:r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526D2621-1C47-487C-918F-739D310C3B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8525" y="1798638"/>
          <a:ext cx="2420938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Equation" r:id="rId7" imgW="952200" imgH="368280" progId="Equation.DSMT4">
                  <p:embed/>
                </p:oleObj>
              </mc:Choice>
              <mc:Fallback>
                <p:oleObj name="Equation" r:id="rId7" imgW="952200" imgH="368280" progId="Equation.DSMT4">
                  <p:embed/>
                  <p:pic>
                    <p:nvPicPr>
                      <p:cNvPr id="7" name="Object 9">
                        <a:extLst>
                          <a:ext uri="{FF2B5EF4-FFF2-40B4-BE49-F238E27FC236}">
                            <a16:creationId xmlns:a16="http://schemas.microsoft.com/office/drawing/2014/main" id="{526D2621-1C47-487C-918F-739D310C3B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1798638"/>
                        <a:ext cx="2420938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1">
            <a:extLst>
              <a:ext uri="{FF2B5EF4-FFF2-40B4-BE49-F238E27FC236}">
                <a16:creationId xmlns:a16="http://schemas.microsoft.com/office/drawing/2014/main" id="{A4652391-1958-49A6-8DC4-0C2A568E1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652463"/>
            <a:ext cx="3430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另解：</a:t>
            </a:r>
            <a:r>
              <a:rPr lang="zh-CN" altLang="en-US" sz="2800">
                <a:latin typeface="Arial" panose="020B0604020202020204" pitchFamily="34" charset="0"/>
              </a:rPr>
              <a:t>直接用公式：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99C04211-F6B2-4EA1-B94F-332760769C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333500"/>
          <a:ext cx="23526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" name="Equation" r:id="rId3" imgW="914400" imgH="330120" progId="Equation.DSMT4">
                  <p:embed/>
                </p:oleObj>
              </mc:Choice>
              <mc:Fallback>
                <p:oleObj name="Equation" r:id="rId3" imgW="914400" imgH="33012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99C04211-F6B2-4EA1-B94F-332760769C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333500"/>
                        <a:ext cx="235267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4B1BDA16-BA8F-4845-8BE8-D5C61DA5A3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27525" y="1335088"/>
          <a:ext cx="236855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Equation" r:id="rId5" imgW="914400" imgH="279400" progId="Equation.DSMT4">
                  <p:embed/>
                </p:oleObj>
              </mc:Choice>
              <mc:Fallback>
                <p:oleObj name="Equation" r:id="rId5" imgW="914400" imgH="27940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4B1BDA16-BA8F-4845-8BE8-D5C61DA5A3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525" y="1335088"/>
                        <a:ext cx="236855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57544B12-4146-45EE-9C15-935822E6C5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214563"/>
          <a:ext cx="5348288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Equation" r:id="rId7" imgW="2133360" imgH="330120" progId="Equation.DSMT4">
                  <p:embed/>
                </p:oleObj>
              </mc:Choice>
              <mc:Fallback>
                <p:oleObj name="Equation" r:id="rId7" imgW="2133360" imgH="330120" progId="Equation.DSMT4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57544B12-4146-45EE-9C15-935822E6C5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14563"/>
                        <a:ext cx="5348288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4CF9D5FF-E75D-4F91-9F19-0A89363832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1825" y="3168650"/>
          <a:ext cx="503396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Equation" r:id="rId9" imgW="1981080" imgH="368280" progId="Equation.DSMT4">
                  <p:embed/>
                </p:oleObj>
              </mc:Choice>
              <mc:Fallback>
                <p:oleObj name="Equation" r:id="rId9" imgW="1981080" imgH="368280" progId="Equation.DSMT4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4CF9D5FF-E75D-4F91-9F19-0A89363832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3168650"/>
                        <a:ext cx="5033963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E609DA49-4900-4BED-B5D8-A6C22125C1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4713" y="4114800"/>
          <a:ext cx="539908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Equation" r:id="rId11" imgW="2133600" imgH="495300" progId="Equation.DSMT4">
                  <p:embed/>
                </p:oleObj>
              </mc:Choice>
              <mc:Fallback>
                <p:oleObj name="Equation" r:id="rId11" imgW="2133600" imgH="495300" progId="Equation.DSMT4">
                  <p:embed/>
                  <p:pic>
                    <p:nvPicPr>
                      <p:cNvPr id="8" name="Object 8">
                        <a:extLst>
                          <a:ext uri="{FF2B5EF4-FFF2-40B4-BE49-F238E27FC236}">
                            <a16:creationId xmlns:a16="http://schemas.microsoft.com/office/drawing/2014/main" id="{E609DA49-4900-4BED-B5D8-A6C22125C1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4114800"/>
                        <a:ext cx="5399087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BA49CB39-528A-42E1-B2C9-963EA343DD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4713" y="5410200"/>
          <a:ext cx="35052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Equation" r:id="rId13" imgW="1358900" imgH="279400" progId="Equation.DSMT4">
                  <p:embed/>
                </p:oleObj>
              </mc:Choice>
              <mc:Fallback>
                <p:oleObj name="Equation" r:id="rId13" imgW="1358900" imgH="279400" progId="Equation.DSMT4">
                  <p:embed/>
                  <p:pic>
                    <p:nvPicPr>
                      <p:cNvPr id="9" name="Object 9">
                        <a:extLst>
                          <a:ext uri="{FF2B5EF4-FFF2-40B4-BE49-F238E27FC236}">
                            <a16:creationId xmlns:a16="http://schemas.microsoft.com/office/drawing/2014/main" id="{BA49CB39-528A-42E1-B2C9-963EA343DD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5410200"/>
                        <a:ext cx="35052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41">
            <a:extLst>
              <a:ext uri="{FF2B5EF4-FFF2-40B4-BE49-F238E27FC236}">
                <a16:creationId xmlns:a16="http://schemas.microsoft.com/office/drawing/2014/main" id="{1F3880B8-31E1-4273-853B-E317F2C0B7DC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760413"/>
            <a:ext cx="7467600" cy="1373187"/>
            <a:chOff x="576" y="479"/>
            <a:chExt cx="4704" cy="865"/>
          </a:xfrm>
        </p:grpSpPr>
        <p:sp>
          <p:nvSpPr>
            <p:cNvPr id="42009" name="Text Box 2">
              <a:extLst>
                <a:ext uri="{FF2B5EF4-FFF2-40B4-BE49-F238E27FC236}">
                  <a16:creationId xmlns:a16="http://schemas.microsoft.com/office/drawing/2014/main" id="{C9957D0D-7883-41AE-85E8-029D5D26D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479"/>
              <a:ext cx="4704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11</a:t>
              </a:r>
              <a:r>
                <a:rPr lang="en-US" altLang="zh-CN" sz="2800"/>
                <a:t>   </a:t>
              </a:r>
              <a:r>
                <a:rPr lang="zh-CN" altLang="en-US" sz="2800"/>
                <a:t>如图所示，平行于  轴的动直线被曲          线                与                           截下的线段</a:t>
              </a:r>
              <a:r>
                <a:rPr lang="en-US" altLang="zh-CN" sz="2800" i="1"/>
                <a:t>PQ</a:t>
              </a:r>
              <a:r>
                <a:rPr lang="zh-CN" altLang="zh-CN" sz="2800"/>
                <a:t>之长数值上等于阴影部分的面积,  求曲线         .</a:t>
              </a:r>
              <a:endParaRPr lang="en-US" altLang="zh-CN" sz="3600"/>
            </a:p>
          </p:txBody>
        </p:sp>
        <p:graphicFrame>
          <p:nvGraphicFramePr>
            <p:cNvPr id="42010" name="Object 3">
              <a:extLst>
                <a:ext uri="{FF2B5EF4-FFF2-40B4-BE49-F238E27FC236}">
                  <a16:creationId xmlns:a16="http://schemas.microsoft.com/office/drawing/2014/main" id="{11441B01-A892-499B-982F-1105C59F7D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5" y="540"/>
            <a:ext cx="20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5" name="Equation" r:id="rId3" imgW="161887" imgH="200228" progId="Equation.DSMT4">
                    <p:embed/>
                  </p:oleObj>
                </mc:Choice>
                <mc:Fallback>
                  <p:oleObj name="Equation" r:id="rId3" imgW="161887" imgH="200228" progId="Equation.DSMT4">
                    <p:embed/>
                    <p:pic>
                      <p:nvPicPr>
                        <p:cNvPr id="42010" name="Object 3">
                          <a:extLst>
                            <a:ext uri="{FF2B5EF4-FFF2-40B4-BE49-F238E27FC236}">
                              <a16:creationId xmlns:a16="http://schemas.microsoft.com/office/drawing/2014/main" id="{11441B01-A892-499B-982F-1105C59F7D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5" y="540"/>
                          <a:ext cx="20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1" name="Object 4">
              <a:extLst>
                <a:ext uri="{FF2B5EF4-FFF2-40B4-BE49-F238E27FC236}">
                  <a16:creationId xmlns:a16="http://schemas.microsoft.com/office/drawing/2014/main" id="{D0059DE2-AFAC-46B8-A4AD-4865FAB291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55" y="789"/>
            <a:ext cx="92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6" name="公式" r:id="rId5" imgW="758972" imgH="238328" progId="Equation.3">
                    <p:embed/>
                  </p:oleObj>
                </mc:Choice>
                <mc:Fallback>
                  <p:oleObj name="公式" r:id="rId5" imgW="758972" imgH="238328" progId="Equation.3">
                    <p:embed/>
                    <p:pic>
                      <p:nvPicPr>
                        <p:cNvPr id="42011" name="Object 4">
                          <a:extLst>
                            <a:ext uri="{FF2B5EF4-FFF2-40B4-BE49-F238E27FC236}">
                              <a16:creationId xmlns:a16="http://schemas.microsoft.com/office/drawing/2014/main" id="{D0059DE2-AFAC-46B8-A4AD-4865FAB291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5" y="789"/>
                          <a:ext cx="924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2" name="Object 5">
              <a:extLst>
                <a:ext uri="{FF2B5EF4-FFF2-40B4-BE49-F238E27FC236}">
                  <a16:creationId xmlns:a16="http://schemas.microsoft.com/office/drawing/2014/main" id="{11142D26-D80B-467C-BCCF-6D30C22DBC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90" y="765"/>
            <a:ext cx="143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7" name="公式" r:id="rId7" imgW="2193753" imgH="479493" progId="Equation.3">
                    <p:embed/>
                  </p:oleObj>
                </mc:Choice>
                <mc:Fallback>
                  <p:oleObj name="公式" r:id="rId7" imgW="2193753" imgH="479493" progId="Equation.3">
                    <p:embed/>
                    <p:pic>
                      <p:nvPicPr>
                        <p:cNvPr id="42012" name="Object 5">
                          <a:extLst>
                            <a:ext uri="{FF2B5EF4-FFF2-40B4-BE49-F238E27FC236}">
                              <a16:creationId xmlns:a16="http://schemas.microsoft.com/office/drawing/2014/main" id="{11142D26-D80B-467C-BCCF-6D30C22DBC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0" y="765"/>
                          <a:ext cx="143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3" name="Object 6">
              <a:extLst>
                <a:ext uri="{FF2B5EF4-FFF2-40B4-BE49-F238E27FC236}">
                  <a16:creationId xmlns:a16="http://schemas.microsoft.com/office/drawing/2014/main" id="{FAC10038-159E-44D1-89FE-3DA26BB8C6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1052"/>
            <a:ext cx="53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8" name="公式" r:id="rId9" imgW="441254" imgH="238328" progId="Equation.3">
                    <p:embed/>
                  </p:oleObj>
                </mc:Choice>
                <mc:Fallback>
                  <p:oleObj name="公式" r:id="rId9" imgW="441254" imgH="238328" progId="Equation.3">
                    <p:embed/>
                    <p:pic>
                      <p:nvPicPr>
                        <p:cNvPr id="42013" name="Object 6">
                          <a:extLst>
                            <a:ext uri="{FF2B5EF4-FFF2-40B4-BE49-F238E27FC236}">
                              <a16:creationId xmlns:a16="http://schemas.microsoft.com/office/drawing/2014/main" id="{FAC10038-159E-44D1-89FE-3DA26BB8C6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052"/>
                          <a:ext cx="537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57" name="Object 25">
            <a:extLst>
              <a:ext uri="{FF2B5EF4-FFF2-40B4-BE49-F238E27FC236}">
                <a16:creationId xmlns:a16="http://schemas.microsoft.com/office/drawing/2014/main" id="{3DB01287-5017-4946-9421-8B6447E63B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3213" y="2351088"/>
          <a:ext cx="35750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Equation" r:id="rId11" imgW="1485900" imgH="330200" progId="Equation.DSMT4">
                  <p:embed/>
                </p:oleObj>
              </mc:Choice>
              <mc:Fallback>
                <p:oleObj name="Equation" r:id="rId11" imgW="1485900" imgH="330200" progId="Equation.DSMT4">
                  <p:embed/>
                  <p:pic>
                    <p:nvPicPr>
                      <p:cNvPr id="18457" name="Object 25">
                        <a:extLst>
                          <a:ext uri="{FF2B5EF4-FFF2-40B4-BE49-F238E27FC236}">
                            <a16:creationId xmlns:a16="http://schemas.microsoft.com/office/drawing/2014/main" id="{3DB01287-5017-4946-9421-8B6447E63B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2351088"/>
                        <a:ext cx="35750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8" name="Object 26">
            <a:extLst>
              <a:ext uri="{FF2B5EF4-FFF2-40B4-BE49-F238E27FC236}">
                <a16:creationId xmlns:a16="http://schemas.microsoft.com/office/drawing/2014/main" id="{3C61DB8C-AB02-42D0-91F4-D19B079B91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3284538"/>
          <a:ext cx="2424113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公式" r:id="rId13" imgW="2476500" imgH="685800" progId="Equation.3">
                  <p:embed/>
                </p:oleObj>
              </mc:Choice>
              <mc:Fallback>
                <p:oleObj name="公式" r:id="rId13" imgW="2476500" imgH="685800" progId="Equation.3">
                  <p:embed/>
                  <p:pic>
                    <p:nvPicPr>
                      <p:cNvPr id="18458" name="Object 26">
                        <a:extLst>
                          <a:ext uri="{FF2B5EF4-FFF2-40B4-BE49-F238E27FC236}">
                            <a16:creationId xmlns:a16="http://schemas.microsoft.com/office/drawing/2014/main" id="{3C61DB8C-AB02-42D0-91F4-D19B079B91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284538"/>
                        <a:ext cx="2424113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9" name="Text Box 27">
            <a:extLst>
              <a:ext uri="{FF2B5EF4-FFF2-40B4-BE49-F238E27FC236}">
                <a16:creationId xmlns:a16="http://schemas.microsoft.com/office/drawing/2014/main" id="{072ADFB4-882B-4151-A90A-ABB406816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23227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两边求导得</a:t>
            </a:r>
          </a:p>
        </p:txBody>
      </p:sp>
      <p:graphicFrame>
        <p:nvGraphicFramePr>
          <p:cNvPr id="18460" name="Object 28">
            <a:extLst>
              <a:ext uri="{FF2B5EF4-FFF2-40B4-BE49-F238E27FC236}">
                <a16:creationId xmlns:a16="http://schemas.microsoft.com/office/drawing/2014/main" id="{305259DE-AA2A-4A30-B6A2-7A79288A62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4325" y="4232275"/>
          <a:ext cx="18986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公式" r:id="rId15" imgW="2032000" imgH="482600" progId="Equation.3">
                  <p:embed/>
                </p:oleObj>
              </mc:Choice>
              <mc:Fallback>
                <p:oleObj name="公式" r:id="rId15" imgW="2032000" imgH="482600" progId="Equation.3">
                  <p:embed/>
                  <p:pic>
                    <p:nvPicPr>
                      <p:cNvPr id="18460" name="Object 28">
                        <a:extLst>
                          <a:ext uri="{FF2B5EF4-FFF2-40B4-BE49-F238E27FC236}">
                            <a16:creationId xmlns:a16="http://schemas.microsoft.com/office/drawing/2014/main" id="{305259DE-AA2A-4A30-B6A2-7A79288A62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4232275"/>
                        <a:ext cx="189865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2" name="Text Box 30">
            <a:extLst>
              <a:ext uri="{FF2B5EF4-FFF2-40B4-BE49-F238E27FC236}">
                <a16:creationId xmlns:a16="http://schemas.microsoft.com/office/drawing/2014/main" id="{1FE4F54B-6DAC-4D3F-A2A0-28E3FCA9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250031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8468" name="Text Box 36">
            <a:extLst>
              <a:ext uri="{FF2B5EF4-FFF2-40B4-BE49-F238E27FC236}">
                <a16:creationId xmlns:a16="http://schemas.microsoft.com/office/drawing/2014/main" id="{B4417EF0-1517-4EB3-B2B9-723AD89CE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5070475"/>
            <a:ext cx="3127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解此微分方程</a:t>
            </a:r>
          </a:p>
        </p:txBody>
      </p:sp>
      <p:grpSp>
        <p:nvGrpSpPr>
          <p:cNvPr id="3" name="Group 48">
            <a:extLst>
              <a:ext uri="{FF2B5EF4-FFF2-40B4-BE49-F238E27FC236}">
                <a16:creationId xmlns:a16="http://schemas.microsoft.com/office/drawing/2014/main" id="{88495A5A-EF58-4F56-9A46-19FA4FE86500}"/>
              </a:ext>
            </a:extLst>
          </p:cNvPr>
          <p:cNvGrpSpPr>
            <a:grpSpLocks/>
          </p:cNvGrpSpPr>
          <p:nvPr/>
        </p:nvGrpSpPr>
        <p:grpSpPr bwMode="auto">
          <a:xfrm>
            <a:off x="5286375" y="2957513"/>
            <a:ext cx="3103563" cy="2686050"/>
            <a:chOff x="3120" y="1845"/>
            <a:chExt cx="2136" cy="1851"/>
          </a:xfrm>
        </p:grpSpPr>
        <p:graphicFrame>
          <p:nvGraphicFramePr>
            <p:cNvPr id="41994" name="Object 44">
              <a:extLst>
                <a:ext uri="{FF2B5EF4-FFF2-40B4-BE49-F238E27FC236}">
                  <a16:creationId xmlns:a16="http://schemas.microsoft.com/office/drawing/2014/main" id="{B997990C-0DE6-481F-A1BC-7705B967B2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25" y="3076"/>
            <a:ext cx="1139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2" name="BMP 图象" r:id="rId17" imgW="971686" imgH="323981" progId="Paint.Picture">
                    <p:embed/>
                  </p:oleObj>
                </mc:Choice>
                <mc:Fallback>
                  <p:oleObj name="BMP 图象" r:id="rId17" imgW="971686" imgH="323981" progId="Paint.Picture">
                    <p:embed/>
                    <p:pic>
                      <p:nvPicPr>
                        <p:cNvPr id="41994" name="Object 44">
                          <a:extLst>
                            <a:ext uri="{FF2B5EF4-FFF2-40B4-BE49-F238E27FC236}">
                              <a16:creationId xmlns:a16="http://schemas.microsoft.com/office/drawing/2014/main" id="{B997990C-0DE6-481F-A1BC-7705B967B2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5" y="3076"/>
                          <a:ext cx="1139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5" name="Line 7">
              <a:extLst>
                <a:ext uri="{FF2B5EF4-FFF2-40B4-BE49-F238E27FC236}">
                  <a16:creationId xmlns:a16="http://schemas.microsoft.com/office/drawing/2014/main" id="{513E9FFC-CDDD-4C46-A801-5340F291F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1" y="3411"/>
              <a:ext cx="16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Line 8">
              <a:extLst>
                <a:ext uri="{FF2B5EF4-FFF2-40B4-BE49-F238E27FC236}">
                  <a16:creationId xmlns:a16="http://schemas.microsoft.com/office/drawing/2014/main" id="{93537D4A-0164-4FE3-A818-A974F60EAA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4" y="2025"/>
              <a:ext cx="0" cy="16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1997" name="Object 9">
              <a:extLst>
                <a:ext uri="{FF2B5EF4-FFF2-40B4-BE49-F238E27FC236}">
                  <a16:creationId xmlns:a16="http://schemas.microsoft.com/office/drawing/2014/main" id="{B5C6918B-DC35-47F9-B5D5-7D004E1DC2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47" y="3411"/>
            <a:ext cx="207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3" name="公式" r:id="rId19" imgW="164885" imgH="164885" progId="Equation.3">
                    <p:embed/>
                  </p:oleObj>
                </mc:Choice>
                <mc:Fallback>
                  <p:oleObj name="公式" r:id="rId19" imgW="164885" imgH="164885" progId="Equation.3">
                    <p:embed/>
                    <p:pic>
                      <p:nvPicPr>
                        <p:cNvPr id="41997" name="Object 9">
                          <a:extLst>
                            <a:ext uri="{FF2B5EF4-FFF2-40B4-BE49-F238E27FC236}">
                              <a16:creationId xmlns:a16="http://schemas.microsoft.com/office/drawing/2014/main" id="{B5C6918B-DC35-47F9-B5D5-7D004E1DC2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7" y="3411"/>
                          <a:ext cx="207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8" name="Object 10">
              <a:extLst>
                <a:ext uri="{FF2B5EF4-FFF2-40B4-BE49-F238E27FC236}">
                  <a16:creationId xmlns:a16="http://schemas.microsoft.com/office/drawing/2014/main" id="{0C08D3E6-B723-43E9-839E-C501605D50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5" y="1920"/>
            <a:ext cx="20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4" name="公式" r:id="rId21" imgW="164957" imgH="203024" progId="Equation.3">
                    <p:embed/>
                  </p:oleObj>
                </mc:Choice>
                <mc:Fallback>
                  <p:oleObj name="公式" r:id="rId21" imgW="164957" imgH="203024" progId="Equation.3">
                    <p:embed/>
                    <p:pic>
                      <p:nvPicPr>
                        <p:cNvPr id="41998" name="Object 10">
                          <a:extLst>
                            <a:ext uri="{FF2B5EF4-FFF2-40B4-BE49-F238E27FC236}">
                              <a16:creationId xmlns:a16="http://schemas.microsoft.com/office/drawing/2014/main" id="{0C08D3E6-B723-43E9-839E-C501605D50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5" y="1920"/>
                          <a:ext cx="207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9" name="Object 11">
              <a:extLst>
                <a:ext uri="{FF2B5EF4-FFF2-40B4-BE49-F238E27FC236}">
                  <a16:creationId xmlns:a16="http://schemas.microsoft.com/office/drawing/2014/main" id="{63277DE3-17D7-45ED-94E4-81BAD0EC9A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3411"/>
            <a:ext cx="177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5" name="公式" r:id="rId23" imgW="139579" imgH="164957" progId="Equation.3">
                    <p:embed/>
                  </p:oleObj>
                </mc:Choice>
                <mc:Fallback>
                  <p:oleObj name="公式" r:id="rId23" imgW="139579" imgH="164957" progId="Equation.3">
                    <p:embed/>
                    <p:pic>
                      <p:nvPicPr>
                        <p:cNvPr id="41999" name="Object 11">
                          <a:extLst>
                            <a:ext uri="{FF2B5EF4-FFF2-40B4-BE49-F238E27FC236}">
                              <a16:creationId xmlns:a16="http://schemas.microsoft.com/office/drawing/2014/main" id="{63277DE3-17D7-45ED-94E4-81BAD0EC9A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411"/>
                          <a:ext cx="177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0" name="Object 12">
              <a:extLst>
                <a:ext uri="{FF2B5EF4-FFF2-40B4-BE49-F238E27FC236}">
                  <a16:creationId xmlns:a16="http://schemas.microsoft.com/office/drawing/2014/main" id="{7CBB1976-0DA9-4193-AB6B-147BB1963F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9" y="3411"/>
            <a:ext cx="207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6" name="公式" r:id="rId25" imgW="164885" imgH="164885" progId="Equation.3">
                    <p:embed/>
                  </p:oleObj>
                </mc:Choice>
                <mc:Fallback>
                  <p:oleObj name="公式" r:id="rId25" imgW="164885" imgH="164885" progId="Equation.3">
                    <p:embed/>
                    <p:pic>
                      <p:nvPicPr>
                        <p:cNvPr id="42000" name="Object 12">
                          <a:extLst>
                            <a:ext uri="{FF2B5EF4-FFF2-40B4-BE49-F238E27FC236}">
                              <a16:creationId xmlns:a16="http://schemas.microsoft.com/office/drawing/2014/main" id="{7CBB1976-0DA9-4193-AB6B-147BB1963F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9" y="3411"/>
                          <a:ext cx="207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1" name="Object 18">
              <a:extLst>
                <a:ext uri="{FF2B5EF4-FFF2-40B4-BE49-F238E27FC236}">
                  <a16:creationId xmlns:a16="http://schemas.microsoft.com/office/drawing/2014/main" id="{4980BC63-CAB6-4512-BC4B-638137C673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6" y="2998"/>
            <a:ext cx="204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7" name="公式" r:id="rId26" imgW="187321" imgH="187257" progId="Equation.3">
                    <p:embed/>
                  </p:oleObj>
                </mc:Choice>
                <mc:Fallback>
                  <p:oleObj name="公式" r:id="rId26" imgW="187321" imgH="187257" progId="Equation.3">
                    <p:embed/>
                    <p:pic>
                      <p:nvPicPr>
                        <p:cNvPr id="42001" name="Object 18">
                          <a:extLst>
                            <a:ext uri="{FF2B5EF4-FFF2-40B4-BE49-F238E27FC236}">
                              <a16:creationId xmlns:a16="http://schemas.microsoft.com/office/drawing/2014/main" id="{4980BC63-CAB6-4512-BC4B-638137C673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6" y="2998"/>
                          <a:ext cx="204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2" name="Object 19">
              <a:extLst>
                <a:ext uri="{FF2B5EF4-FFF2-40B4-BE49-F238E27FC236}">
                  <a16:creationId xmlns:a16="http://schemas.microsoft.com/office/drawing/2014/main" id="{5FD8743A-608F-4175-9ED5-22A3298D30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9" y="2138"/>
            <a:ext cx="144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8" name="公式" r:id="rId28" imgW="289055" imgH="377757" progId="Equation.3">
                    <p:embed/>
                  </p:oleObj>
                </mc:Choice>
                <mc:Fallback>
                  <p:oleObj name="公式" r:id="rId28" imgW="289055" imgH="377757" progId="Equation.3">
                    <p:embed/>
                    <p:pic>
                      <p:nvPicPr>
                        <p:cNvPr id="42002" name="Object 19">
                          <a:extLst>
                            <a:ext uri="{FF2B5EF4-FFF2-40B4-BE49-F238E27FC236}">
                              <a16:creationId xmlns:a16="http://schemas.microsoft.com/office/drawing/2014/main" id="{5FD8743A-608F-4175-9ED5-22A3298D30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9" y="2138"/>
                          <a:ext cx="144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003" name="Group 47">
              <a:extLst>
                <a:ext uri="{FF2B5EF4-FFF2-40B4-BE49-F238E27FC236}">
                  <a16:creationId xmlns:a16="http://schemas.microsoft.com/office/drawing/2014/main" id="{ED3EB0F1-D9D2-4C72-B585-D256116477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4" y="1845"/>
              <a:ext cx="1793" cy="1566"/>
              <a:chOff x="3324" y="1845"/>
              <a:chExt cx="1793" cy="1566"/>
            </a:xfrm>
          </p:grpSpPr>
          <p:sp>
            <p:nvSpPr>
              <p:cNvPr id="42007" name="Freeform 15">
                <a:extLst>
                  <a:ext uri="{FF2B5EF4-FFF2-40B4-BE49-F238E27FC236}">
                    <a16:creationId xmlns:a16="http://schemas.microsoft.com/office/drawing/2014/main" id="{D312EA01-C932-46F5-BEA5-4D41ABE6B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1903"/>
                <a:ext cx="1141" cy="1508"/>
              </a:xfrm>
              <a:custGeom>
                <a:avLst/>
                <a:gdLst>
                  <a:gd name="T0" fmla="*/ 0 w 1200"/>
                  <a:gd name="T1" fmla="*/ 1814 h 1440"/>
                  <a:gd name="T2" fmla="*/ 337 w 1200"/>
                  <a:gd name="T3" fmla="*/ 1511 h 1440"/>
                  <a:gd name="T4" fmla="*/ 597 w 1200"/>
                  <a:gd name="T5" fmla="*/ 1027 h 1440"/>
                  <a:gd name="T6" fmla="*/ 933 w 1200"/>
                  <a:gd name="T7" fmla="*/ 0 h 14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0"/>
                  <a:gd name="T13" fmla="*/ 0 h 1440"/>
                  <a:gd name="T14" fmla="*/ 1200 w 1200"/>
                  <a:gd name="T15" fmla="*/ 1440 h 14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0" h="1440">
                    <a:moveTo>
                      <a:pt x="0" y="1440"/>
                    </a:moveTo>
                    <a:cubicBezTo>
                      <a:pt x="152" y="1372"/>
                      <a:pt x="304" y="1304"/>
                      <a:pt x="432" y="1200"/>
                    </a:cubicBezTo>
                    <a:cubicBezTo>
                      <a:pt x="560" y="1096"/>
                      <a:pt x="640" y="1016"/>
                      <a:pt x="768" y="816"/>
                    </a:cubicBezTo>
                    <a:cubicBezTo>
                      <a:pt x="896" y="616"/>
                      <a:pt x="1048" y="308"/>
                      <a:pt x="1200" y="0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2008" name="Object 20">
                <a:extLst>
                  <a:ext uri="{FF2B5EF4-FFF2-40B4-BE49-F238E27FC236}">
                    <a16:creationId xmlns:a16="http://schemas.microsoft.com/office/drawing/2014/main" id="{3DF82642-9157-48A0-BE78-B562E7110F1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60" y="1845"/>
              <a:ext cx="657" cy="3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999" name="公式" r:id="rId30" imgW="558558" imgH="291973" progId="Equation.3">
                      <p:embed/>
                    </p:oleObj>
                  </mc:Choice>
                  <mc:Fallback>
                    <p:oleObj name="公式" r:id="rId30" imgW="558558" imgH="291973" progId="Equation.3">
                      <p:embed/>
                      <p:pic>
                        <p:nvPicPr>
                          <p:cNvPr id="42008" name="Object 20">
                            <a:extLst>
                              <a:ext uri="{FF2B5EF4-FFF2-40B4-BE49-F238E27FC236}">
                                <a16:creationId xmlns:a16="http://schemas.microsoft.com/office/drawing/2014/main" id="{3DF82642-9157-48A0-BE78-B562E7110F1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0" y="1845"/>
                            <a:ext cx="657" cy="3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2004" name="Object 21">
              <a:extLst>
                <a:ext uri="{FF2B5EF4-FFF2-40B4-BE49-F238E27FC236}">
                  <a16:creationId xmlns:a16="http://schemas.microsoft.com/office/drawing/2014/main" id="{050123EC-5FB6-434D-A2B9-1748176DED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59" y="2823"/>
            <a:ext cx="89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0" name="公式" r:id="rId32" imgW="761669" imgH="241195" progId="Equation.3">
                    <p:embed/>
                  </p:oleObj>
                </mc:Choice>
                <mc:Fallback>
                  <p:oleObj name="公式" r:id="rId32" imgW="761669" imgH="241195" progId="Equation.3">
                    <p:embed/>
                    <p:pic>
                      <p:nvPicPr>
                        <p:cNvPr id="42004" name="Object 21">
                          <a:extLst>
                            <a:ext uri="{FF2B5EF4-FFF2-40B4-BE49-F238E27FC236}">
                              <a16:creationId xmlns:a16="http://schemas.microsoft.com/office/drawing/2014/main" id="{050123EC-5FB6-434D-A2B9-1748176DED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9" y="2823"/>
                          <a:ext cx="897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5" name="Line 45">
              <a:extLst>
                <a:ext uri="{FF2B5EF4-FFF2-40B4-BE49-F238E27FC236}">
                  <a16:creationId xmlns:a16="http://schemas.microsoft.com/office/drawing/2014/main" id="{64232975-83E3-4C90-BA80-3BD8821B14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8" y="2304"/>
              <a:ext cx="0" cy="864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Line 46">
              <a:extLst>
                <a:ext uri="{FF2B5EF4-FFF2-40B4-BE49-F238E27FC236}">
                  <a16:creationId xmlns:a16="http://schemas.microsoft.com/office/drawing/2014/main" id="{B89CEC6B-BC0D-4721-9F4B-BB1F54CDA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7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9" grpId="0" autoUpdateAnimBg="0"/>
      <p:bldP spid="18462" grpId="0" autoUpdateAnimBg="0"/>
      <p:bldP spid="1846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E82CD70E-E7A0-4A3D-A586-7F81A315D3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0638" y="1704975"/>
          <a:ext cx="421798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9" name="公式" r:id="rId3" imgW="4533900" imgH="977900" progId="Equation.3">
                  <p:embed/>
                </p:oleObj>
              </mc:Choice>
              <mc:Fallback>
                <p:oleObj name="公式" r:id="rId3" imgW="4533900" imgH="977900" progId="Equation.3">
                  <p:embed/>
                  <p:pic>
                    <p:nvPicPr>
                      <p:cNvPr id="19458" name="Object 2">
                        <a:extLst>
                          <a:ext uri="{FF2B5EF4-FFF2-40B4-BE49-F238E27FC236}">
                            <a16:creationId xmlns:a16="http://schemas.microsoft.com/office/drawing/2014/main" id="{E82CD70E-E7A0-4A3D-A586-7F81A315D3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1704975"/>
                        <a:ext cx="4217987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95BF02D9-3176-4919-92F8-11DD7F6F5E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806700"/>
          <a:ext cx="34559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公式" r:id="rId5" imgW="3454400" imgH="469900" progId="Equation.3">
                  <p:embed/>
                </p:oleObj>
              </mc:Choice>
              <mc:Fallback>
                <p:oleObj name="公式" r:id="rId5" imgW="3454400" imgH="469900" progId="Equation.3">
                  <p:embed/>
                  <p:pic>
                    <p:nvPicPr>
                      <p:cNvPr id="19459" name="Object 3">
                        <a:extLst>
                          <a:ext uri="{FF2B5EF4-FFF2-40B4-BE49-F238E27FC236}">
                            <a16:creationId xmlns:a16="http://schemas.microsoft.com/office/drawing/2014/main" id="{95BF02D9-3176-4919-92F8-11DD7F6F5E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806700"/>
                        <a:ext cx="34559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68B5F825-E1A7-4BD3-B275-35B786E89B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9988" y="3643313"/>
          <a:ext cx="1973262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Equation" r:id="rId7" imgW="761669" imgH="228501" progId="Equation.DSMT4">
                  <p:embed/>
                </p:oleObj>
              </mc:Choice>
              <mc:Fallback>
                <p:oleObj name="Equation" r:id="rId7" imgW="761669" imgH="228501" progId="Equation.DSMT4">
                  <p:embed/>
                  <p:pic>
                    <p:nvPicPr>
                      <p:cNvPr id="19460" name="Object 4">
                        <a:extLst>
                          <a:ext uri="{FF2B5EF4-FFF2-40B4-BE49-F238E27FC236}">
                            <a16:creationId xmlns:a16="http://schemas.microsoft.com/office/drawing/2014/main" id="{68B5F825-E1A7-4BD3-B275-35B786E89B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3643313"/>
                        <a:ext cx="1973262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>
            <a:extLst>
              <a:ext uri="{FF2B5EF4-FFF2-40B4-BE49-F238E27FC236}">
                <a16:creationId xmlns:a16="http://schemas.microsoft.com/office/drawing/2014/main" id="{85D6F06E-787B-41F5-86D1-BA6D1662C2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4688" y="3667125"/>
          <a:ext cx="17716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Equation" r:id="rId9" imgW="698197" imgH="215806" progId="Equation.DSMT4">
                  <p:embed/>
                </p:oleObj>
              </mc:Choice>
              <mc:Fallback>
                <p:oleObj name="Equation" r:id="rId9" imgW="698197" imgH="215806" progId="Equation.DSMT4">
                  <p:embed/>
                  <p:pic>
                    <p:nvPicPr>
                      <p:cNvPr id="19461" name="Object 5">
                        <a:extLst>
                          <a:ext uri="{FF2B5EF4-FFF2-40B4-BE49-F238E27FC236}">
                            <a16:creationId xmlns:a16="http://schemas.microsoft.com/office/drawing/2014/main" id="{85D6F06E-787B-41F5-86D1-BA6D1662C2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3667125"/>
                        <a:ext cx="17716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>
            <a:extLst>
              <a:ext uri="{FF2B5EF4-FFF2-40B4-BE49-F238E27FC236}">
                <a16:creationId xmlns:a16="http://schemas.microsoft.com/office/drawing/2014/main" id="{A238FECA-A77D-42F6-A1E1-4C4F106EF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4591050"/>
            <a:ext cx="3500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所求曲线为</a:t>
            </a:r>
            <a:endParaRPr lang="zh-CN" altLang="en-US" sz="3600"/>
          </a:p>
        </p:txBody>
      </p:sp>
      <p:graphicFrame>
        <p:nvGraphicFramePr>
          <p:cNvPr id="19464" name="Object 8">
            <a:extLst>
              <a:ext uri="{FF2B5EF4-FFF2-40B4-BE49-F238E27FC236}">
                <a16:creationId xmlns:a16="http://schemas.microsoft.com/office/drawing/2014/main" id="{A0AD5944-2094-4B4A-9DE0-402ADE651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6413" y="4572000"/>
          <a:ext cx="43116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公式" r:id="rId11" imgW="3924300" imgH="457200" progId="Equation.3">
                  <p:embed/>
                </p:oleObj>
              </mc:Choice>
              <mc:Fallback>
                <p:oleObj name="公式" r:id="rId11" imgW="3924300" imgH="457200" progId="Equation.3">
                  <p:embed/>
                  <p:pic>
                    <p:nvPicPr>
                      <p:cNvPr id="19464" name="Object 8">
                        <a:extLst>
                          <a:ext uri="{FF2B5EF4-FFF2-40B4-BE49-F238E27FC236}">
                            <a16:creationId xmlns:a16="http://schemas.microsoft.com/office/drawing/2014/main" id="{A0AD5944-2094-4B4A-9DE0-402ADE651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4572000"/>
                        <a:ext cx="43116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9">
            <a:extLst>
              <a:ext uri="{FF2B5EF4-FFF2-40B4-BE49-F238E27FC236}">
                <a16:creationId xmlns:a16="http://schemas.microsoft.com/office/drawing/2014/main" id="{744DCDAE-8679-461C-8424-F2CE702937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3650" y="820738"/>
          <a:ext cx="21653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公式" r:id="rId13" imgW="999986" imgH="288993" progId="Equation.3">
                  <p:embed/>
                </p:oleObj>
              </mc:Choice>
              <mc:Fallback>
                <p:oleObj name="公式" r:id="rId13" imgW="999986" imgH="288993" progId="Equation.3">
                  <p:embed/>
                  <p:pic>
                    <p:nvPicPr>
                      <p:cNvPr id="43016" name="Object 9">
                        <a:extLst>
                          <a:ext uri="{FF2B5EF4-FFF2-40B4-BE49-F238E27FC236}">
                            <a16:creationId xmlns:a16="http://schemas.microsoft.com/office/drawing/2014/main" id="{744DCDAE-8679-461C-8424-F2CE702937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820738"/>
                        <a:ext cx="21653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矩形 1">
            <a:extLst>
              <a:ext uri="{FF2B5EF4-FFF2-40B4-BE49-F238E27FC236}">
                <a16:creationId xmlns:a16="http://schemas.microsoft.com/office/drawing/2014/main" id="{8802CA5B-CA67-42F8-AE9A-F027AD8AB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533400"/>
            <a:ext cx="6143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除了运用常数变易法或通解公式外，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8AAD5F-D579-4A6D-9AD0-79B1F9B62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62150"/>
            <a:ext cx="1260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用函数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6F6D1391-7482-4A41-BDBA-C81C6711B5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8150" y="1738313"/>
          <a:ext cx="1223963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3" name="Equation" r:id="rId3" imgW="418918" imgH="241195" progId="Equation.DSMT4">
                  <p:embed/>
                </p:oleObj>
              </mc:Choice>
              <mc:Fallback>
                <p:oleObj name="Equation" r:id="rId3" imgW="418918" imgH="241195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6F6D1391-7482-4A41-BDBA-C81C6711B5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1738313"/>
                        <a:ext cx="1223963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5">
            <a:extLst>
              <a:ext uri="{FF2B5EF4-FFF2-40B4-BE49-F238E27FC236}">
                <a16:creationId xmlns:a16="http://schemas.microsoft.com/office/drawing/2014/main" id="{0504E9D7-BC48-498D-9127-69C9210DD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50" y="1962150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</a:rPr>
              <a:t>乘以方程</a:t>
            </a:r>
          </a:p>
        </p:txBody>
      </p:sp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AEA074FB-D652-4861-812A-CB31924BDC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6900" y="1778000"/>
          <a:ext cx="290671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Equation" r:id="rId5" imgW="1167893" imgH="342751" progId="Equation.DSMT4">
                  <p:embed/>
                </p:oleObj>
              </mc:Choice>
              <mc:Fallback>
                <p:oleObj name="Equation" r:id="rId5" imgW="1167893" imgH="342751" progId="Equation.DSMT4">
                  <p:embed/>
                  <p:pic>
                    <p:nvPicPr>
                      <p:cNvPr id="6" name="Object 8">
                        <a:extLst>
                          <a:ext uri="{FF2B5EF4-FFF2-40B4-BE49-F238E27FC236}">
                            <a16:creationId xmlns:a16="http://schemas.microsoft.com/office/drawing/2014/main" id="{AEA074FB-D652-4861-812A-CB31924BDC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1778000"/>
                        <a:ext cx="2906713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8">
            <a:extLst>
              <a:ext uri="{FF2B5EF4-FFF2-40B4-BE49-F238E27FC236}">
                <a16:creationId xmlns:a16="http://schemas.microsoft.com/office/drawing/2014/main" id="{2E9FA0FF-E342-47C5-912A-4726DDE27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75" y="1962150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</a:rPr>
              <a:t>的两端</a:t>
            </a:r>
            <a:r>
              <a:rPr lang="zh-CN" altLang="en-US" sz="2800">
                <a:latin typeface="Arial" panose="020B0604020202020204" pitchFamily="34" charset="0"/>
              </a:rPr>
              <a:t>，</a:t>
            </a:r>
          </a:p>
        </p:txBody>
      </p:sp>
      <p:sp>
        <p:nvSpPr>
          <p:cNvPr id="8" name="矩形 9">
            <a:extLst>
              <a:ext uri="{FF2B5EF4-FFF2-40B4-BE49-F238E27FC236}">
                <a16:creationId xmlns:a16="http://schemas.microsoft.com/office/drawing/2014/main" id="{61ABAFD0-E95C-4B83-9F8B-766B55B7B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76525"/>
            <a:ext cx="4513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方程的左端则可作如下变形</a:t>
            </a:r>
          </a:p>
        </p:txBody>
      </p:sp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343C6162-8FE8-4700-A770-0DC9C931BE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2350" y="3389313"/>
          <a:ext cx="28765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Equation" r:id="rId7" imgW="1244600" imgH="381000" progId="Equation.DSMT4">
                  <p:embed/>
                </p:oleObj>
              </mc:Choice>
              <mc:Fallback>
                <p:oleObj name="Equation" r:id="rId7" imgW="1244600" imgH="381000" progId="Equation.DSMT4">
                  <p:embed/>
                  <p:pic>
                    <p:nvPicPr>
                      <p:cNvPr id="9" name="Object 12">
                        <a:extLst>
                          <a:ext uri="{FF2B5EF4-FFF2-40B4-BE49-F238E27FC236}">
                            <a16:creationId xmlns:a16="http://schemas.microsoft.com/office/drawing/2014/main" id="{343C6162-8FE8-4700-A770-0DC9C931BE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3389313"/>
                        <a:ext cx="28765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>
            <a:extLst>
              <a:ext uri="{FF2B5EF4-FFF2-40B4-BE49-F238E27FC236}">
                <a16:creationId xmlns:a16="http://schemas.microsoft.com/office/drawing/2014/main" id="{0A334AD0-F73D-4FE5-9966-B5E15894BA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6038" y="4246563"/>
          <a:ext cx="22161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Equation" r:id="rId9" imgW="927100" imgH="368300" progId="Equation.DSMT4">
                  <p:embed/>
                </p:oleObj>
              </mc:Choice>
              <mc:Fallback>
                <p:oleObj name="Equation" r:id="rId9" imgW="927100" imgH="368300" progId="Equation.DSMT4">
                  <p:embed/>
                  <p:pic>
                    <p:nvPicPr>
                      <p:cNvPr id="10" name="Object 14">
                        <a:extLst>
                          <a:ext uri="{FF2B5EF4-FFF2-40B4-BE49-F238E27FC236}">
                            <a16:creationId xmlns:a16="http://schemas.microsoft.com/office/drawing/2014/main" id="{0A334AD0-F73D-4FE5-9966-B5E15894BA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038" y="4246563"/>
                        <a:ext cx="221615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4">
            <a:extLst>
              <a:ext uri="{FF2B5EF4-FFF2-40B4-BE49-F238E27FC236}">
                <a16:creationId xmlns:a16="http://schemas.microsoft.com/office/drawing/2014/main" id="{FA13C50F-7543-4E33-9353-268163A41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5103813"/>
            <a:ext cx="341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两端分别积分，即有</a:t>
            </a:r>
          </a:p>
        </p:txBody>
      </p:sp>
      <p:graphicFrame>
        <p:nvGraphicFramePr>
          <p:cNvPr id="12" name="Object 17">
            <a:extLst>
              <a:ext uri="{FF2B5EF4-FFF2-40B4-BE49-F238E27FC236}">
                <a16:creationId xmlns:a16="http://schemas.microsoft.com/office/drawing/2014/main" id="{41B54ACA-9C69-49D5-8CA6-86374BF4D4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7363" y="5680075"/>
          <a:ext cx="426243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Equation" r:id="rId11" imgW="1803240" imgH="304560" progId="Equation.DSMT4">
                  <p:embed/>
                </p:oleObj>
              </mc:Choice>
              <mc:Fallback>
                <p:oleObj name="Equation" r:id="rId11" imgW="1803240" imgH="304560" progId="Equation.DSMT4">
                  <p:embed/>
                  <p:pic>
                    <p:nvPicPr>
                      <p:cNvPr id="12" name="Object 17">
                        <a:extLst>
                          <a:ext uri="{FF2B5EF4-FFF2-40B4-BE49-F238E27FC236}">
                            <a16:creationId xmlns:a16="http://schemas.microsoft.com/office/drawing/2014/main" id="{41B54ACA-9C69-49D5-8CA6-86374BF4D4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5680075"/>
                        <a:ext cx="426243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">
            <a:extLst>
              <a:ext uri="{FF2B5EF4-FFF2-40B4-BE49-F238E27FC236}">
                <a16:creationId xmlns:a16="http://schemas.microsoft.com/office/drawing/2014/main" id="{39C8058D-4697-4587-85AC-959026345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533400"/>
            <a:ext cx="2386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还可以用下面</a:t>
            </a:r>
          </a:p>
        </p:txBody>
      </p:sp>
      <p:sp>
        <p:nvSpPr>
          <p:cNvPr id="14" name="矩形 1">
            <a:extLst>
              <a:ext uri="{FF2B5EF4-FFF2-40B4-BE49-F238E27FC236}">
                <a16:creationId xmlns:a16="http://schemas.microsoft.com/office/drawing/2014/main" id="{C7CD99FE-BD5C-43B0-9E3E-99DD75939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1176338"/>
            <a:ext cx="60150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的方法求解一阶非次线性微分方程</a:t>
            </a:r>
            <a:r>
              <a:rPr lang="en-US" altLang="zh-CN" sz="2800">
                <a:latin typeface="Arial" panose="020B0604020202020204" pitchFamily="34" charset="0"/>
              </a:rPr>
              <a:t>.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15" name="Object 20">
            <a:extLst>
              <a:ext uri="{FF2B5EF4-FFF2-40B4-BE49-F238E27FC236}">
                <a16:creationId xmlns:a16="http://schemas.microsoft.com/office/drawing/2014/main" id="{5E165199-1CD7-4132-9DBB-5630C0407A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6038" y="3394075"/>
          <a:ext cx="4135437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Equation" r:id="rId13" imgW="1701800" imgH="342900" progId="Equation.DSMT4">
                  <p:embed/>
                </p:oleObj>
              </mc:Choice>
              <mc:Fallback>
                <p:oleObj name="Equation" r:id="rId13" imgW="1701800" imgH="342900" progId="Equation.DSMT4">
                  <p:embed/>
                  <p:pic>
                    <p:nvPicPr>
                      <p:cNvPr id="15" name="Object 20">
                        <a:extLst>
                          <a:ext uri="{FF2B5EF4-FFF2-40B4-BE49-F238E27FC236}">
                            <a16:creationId xmlns:a16="http://schemas.microsoft.com/office/drawing/2014/main" id="{5E165199-1CD7-4132-9DBB-5630C0407A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038" y="3394075"/>
                        <a:ext cx="4135437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11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>
            <a:extLst>
              <a:ext uri="{FF2B5EF4-FFF2-40B4-BE49-F238E27FC236}">
                <a16:creationId xmlns:a16="http://schemas.microsoft.com/office/drawing/2014/main" id="{A5A9F07A-1CDE-4C29-B173-25B897C39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981200"/>
            <a:ext cx="6934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1</a:t>
            </a:r>
            <a:r>
              <a:rPr lang="zh-CN" altLang="en-US" sz="2800"/>
              <a:t>、可分离变量方程：分离变量，两端积分</a:t>
            </a:r>
            <a:r>
              <a:rPr lang="en-US" altLang="zh-CN" sz="2800"/>
              <a:t>.</a:t>
            </a:r>
          </a:p>
        </p:txBody>
      </p:sp>
      <p:sp>
        <p:nvSpPr>
          <p:cNvPr id="45059" name="Rectangle 5">
            <a:extLst>
              <a:ext uri="{FF2B5EF4-FFF2-40B4-BE49-F238E27FC236}">
                <a16:creationId xmlns:a16="http://schemas.microsoft.com/office/drawing/2014/main" id="{391FCE12-ED94-461E-AD73-113CF6B56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772400" cy="1143000"/>
          </a:xfrm>
        </p:spPr>
        <p:txBody>
          <a:bodyPr/>
          <a:lstStyle/>
          <a:p>
            <a:pPr algn="l" eaLnBrk="1" hangingPunct="1"/>
            <a:r>
              <a:rPr lang="zh-CN" altLang="en-US" sz="4000">
                <a:solidFill>
                  <a:schemeClr val="tx1"/>
                </a:solidFill>
                <a:latin typeface="黑体" panose="02010609060101010101" pitchFamily="49" charset="-122"/>
              </a:rPr>
              <a:t>三、小结</a:t>
            </a:r>
            <a:endParaRPr lang="zh-CN" altLang="en-US" sz="4800">
              <a:solidFill>
                <a:schemeClr val="tx1"/>
              </a:solidFill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C71E4FE-7184-41FA-B790-BAD9E4770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950" y="301625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2</a:t>
            </a:r>
            <a:r>
              <a:rPr lang="zh-CN" altLang="en-US" sz="2800"/>
              <a:t>、齐次方程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93BF5196-11D2-4DC2-9514-D169E4AC83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0388" y="2782888"/>
          <a:ext cx="1782762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" name="Equation" r:id="rId3" imgW="758972" imgH="403293" progId="Equation.DSMT4">
                  <p:embed/>
                </p:oleObj>
              </mc:Choice>
              <mc:Fallback>
                <p:oleObj name="Equation" r:id="rId3" imgW="758972" imgH="403293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93BF5196-11D2-4DC2-9514-D169E4AC83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2782888"/>
                        <a:ext cx="1782762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5B058962-F9F9-48E0-B58F-C73D68136C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9500" y="2781300"/>
          <a:ext cx="15176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Equation" r:id="rId5" imgW="641493" imgH="400050" progId="Equation.DSMT4">
                  <p:embed/>
                </p:oleObj>
              </mc:Choice>
              <mc:Fallback>
                <p:oleObj name="Equation" r:id="rId5" imgW="641493" imgH="400050" progId="Equation.DSMT4">
                  <p:embed/>
                  <p:pic>
                    <p:nvPicPr>
                      <p:cNvPr id="9" name="Object 7">
                        <a:extLst>
                          <a:ext uri="{FF2B5EF4-FFF2-40B4-BE49-F238E27FC236}">
                            <a16:creationId xmlns:a16="http://schemas.microsoft.com/office/drawing/2014/main" id="{5B058962-F9F9-48E0-B58F-C73D68136C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2781300"/>
                        <a:ext cx="15176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>
            <a:extLst>
              <a:ext uri="{FF2B5EF4-FFF2-40B4-BE49-F238E27FC236}">
                <a16:creationId xmlns:a16="http://schemas.microsoft.com/office/drawing/2014/main" id="{F8DB7494-84ED-4DCE-9B81-656A76729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092575"/>
            <a:ext cx="3868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3.  </a:t>
            </a:r>
            <a:r>
              <a:rPr lang="zh-CN" altLang="en-US" sz="2800"/>
              <a:t>线性齐次方程通解：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0A9FB211-B631-4A73-92E3-6E043681F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097463"/>
            <a:ext cx="3652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/>
              <a:t>  </a:t>
            </a:r>
            <a:r>
              <a:rPr lang="zh-CN" altLang="en-US" sz="2800"/>
              <a:t>线性非齐次方程</a:t>
            </a:r>
            <a:r>
              <a:rPr lang="en-US" altLang="zh-CN" sz="2800"/>
              <a:t>,</a:t>
            </a:r>
            <a:endParaRPr lang="zh-CN" altLang="en-US" sz="2800"/>
          </a:p>
        </p:txBody>
      </p:sp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6ECBEABD-3FE7-49B0-95C4-2D482A582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5338" y="3851275"/>
          <a:ext cx="227012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Equation" r:id="rId7" imgW="895426" imgH="285750" progId="Equation.DSMT4">
                  <p:embed/>
                </p:oleObj>
              </mc:Choice>
              <mc:Fallback>
                <p:oleObj name="Equation" r:id="rId7" imgW="895426" imgH="285750" progId="Equation.DSMT4">
                  <p:embed/>
                  <p:pic>
                    <p:nvPicPr>
                      <p:cNvPr id="11" name="Object 8">
                        <a:extLst>
                          <a:ext uri="{FF2B5EF4-FFF2-40B4-BE49-F238E27FC236}">
                            <a16:creationId xmlns:a16="http://schemas.microsoft.com/office/drawing/2014/main" id="{6ECBEABD-3FE7-49B0-95C4-2D482A5827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38" y="3851275"/>
                        <a:ext cx="2270125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3B63B648-FEBC-4E99-BAF5-12EE7F7552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1788" y="4946650"/>
          <a:ext cx="309721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Equation" r:id="rId9" imgW="1301557" imgH="285750" progId="Equation.DSMT4">
                  <p:embed/>
                </p:oleObj>
              </mc:Choice>
              <mc:Fallback>
                <p:oleObj name="Equation" r:id="rId9" imgW="1301557" imgH="285750" progId="Equation.DSMT4">
                  <p:embed/>
                  <p:pic>
                    <p:nvPicPr>
                      <p:cNvPr id="12" name="Object 9">
                        <a:extLst>
                          <a:ext uri="{FF2B5EF4-FFF2-40B4-BE49-F238E27FC236}">
                            <a16:creationId xmlns:a16="http://schemas.microsoft.com/office/drawing/2014/main" id="{3B63B648-FEBC-4E99-BAF5-12EE7F7552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788" y="4946650"/>
                        <a:ext cx="3097212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  <p:bldP spid="6" grpId="0" autoUpdateAnimBg="0"/>
      <p:bldP spid="8" grpId="0" autoUpdateAnimBg="0"/>
      <p:bldP spid="1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AE8046E4-7EA4-484B-952B-A11E8AF96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43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>
                <a:solidFill>
                  <a:schemeClr val="accent2"/>
                </a:solidFill>
                <a:ea typeface="黑体" panose="02010609060101010101" pitchFamily="49" charset="-122"/>
              </a:rPr>
              <a:t>思考题</a:t>
            </a:r>
            <a:r>
              <a:rPr lang="en-US" altLang="zh-CN" sz="3600">
                <a:solidFill>
                  <a:schemeClr val="accent2"/>
                </a:solidFill>
                <a:ea typeface="黑体" panose="02010609060101010101" pitchFamily="49" charset="-122"/>
              </a:rPr>
              <a:t>1:</a:t>
            </a:r>
            <a:endParaRPr lang="zh-CN" altLang="en-US" sz="360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1755724-93B9-4F96-8038-9CCE95212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452688"/>
            <a:ext cx="233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求解微分方程</a:t>
            </a:r>
          </a:p>
        </p:txBody>
      </p:sp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D64C8583-779E-44CE-B132-48AD98EFCB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0600" y="2235200"/>
          <a:ext cx="4089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1" name="公式" r:id="rId3" imgW="4089400" imgH="889000" progId="Equation.3">
                  <p:embed/>
                </p:oleObj>
              </mc:Choice>
              <mc:Fallback>
                <p:oleObj name="公式" r:id="rId3" imgW="4089400" imgH="889000" progId="Equation.3">
                  <p:embed/>
                  <p:pic>
                    <p:nvPicPr>
                      <p:cNvPr id="46084" name="Object 4">
                        <a:extLst>
                          <a:ext uri="{FF2B5EF4-FFF2-40B4-BE49-F238E27FC236}">
                            <a16:creationId xmlns:a16="http://schemas.microsoft.com/office/drawing/2014/main" id="{D64C8583-779E-44CE-B132-48AD98EFCB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2235200"/>
                        <a:ext cx="4089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3">
            <a:extLst>
              <a:ext uri="{FF2B5EF4-FFF2-40B4-BE49-F238E27FC236}">
                <a16:creationId xmlns:a16="http://schemas.microsoft.com/office/drawing/2014/main" id="{5767CAC0-AF0A-4739-B95A-1F464176B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914400"/>
            <a:ext cx="312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  <a:ea typeface="黑体" panose="02010609060101010101" pitchFamily="49" charset="-122"/>
              </a:rPr>
              <a:t>思考题</a:t>
            </a:r>
            <a:r>
              <a:rPr lang="en-US" altLang="zh-CN">
                <a:solidFill>
                  <a:schemeClr val="tx2"/>
                </a:solidFill>
                <a:ea typeface="黑体" panose="02010609060101010101" pitchFamily="49" charset="-122"/>
              </a:rPr>
              <a:t>1</a:t>
            </a:r>
            <a:r>
              <a:rPr lang="zh-CN" altLang="en-US">
                <a:solidFill>
                  <a:schemeClr val="tx2"/>
                </a:solidFill>
                <a:ea typeface="黑体" panose="02010609060101010101" pitchFamily="49" charset="-122"/>
              </a:rPr>
              <a:t>解答</a:t>
            </a:r>
            <a:r>
              <a:rPr lang="en-US" altLang="zh-CN">
                <a:solidFill>
                  <a:schemeClr val="tx2"/>
                </a:solidFill>
                <a:ea typeface="黑体" panose="02010609060101010101" pitchFamily="49" charset="-122"/>
              </a:rPr>
              <a:t>:</a:t>
            </a:r>
            <a:endParaRPr lang="zh-CN" altLang="en-US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524B8D75-AF21-4F46-A465-38DCA195D3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1100" y="1860550"/>
          <a:ext cx="4597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5" name="公式" r:id="rId3" imgW="4597400" imgH="889000" progId="Equation.3">
                  <p:embed/>
                </p:oleObj>
              </mc:Choice>
              <mc:Fallback>
                <p:oleObj name="公式" r:id="rId3" imgW="4597400" imgH="889000" progId="Equation.3">
                  <p:embed/>
                  <p:pic>
                    <p:nvPicPr>
                      <p:cNvPr id="16388" name="Object 4">
                        <a:extLst>
                          <a:ext uri="{FF2B5EF4-FFF2-40B4-BE49-F238E27FC236}">
                            <a16:creationId xmlns:a16="http://schemas.microsoft.com/office/drawing/2014/main" id="{524B8D75-AF21-4F46-A465-38DCA195D3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1860550"/>
                        <a:ext cx="4597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2772F3AE-8EA2-4019-B4E6-734FD24D0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8713" y="3225800"/>
          <a:ext cx="3263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公式" r:id="rId5" imgW="3263900" imgH="889000" progId="Equation.3">
                  <p:embed/>
                </p:oleObj>
              </mc:Choice>
              <mc:Fallback>
                <p:oleObj name="公式" r:id="rId5" imgW="3263900" imgH="889000" progId="Equation.3">
                  <p:embed/>
                  <p:pic>
                    <p:nvPicPr>
                      <p:cNvPr id="16389" name="Object 5">
                        <a:extLst>
                          <a:ext uri="{FF2B5EF4-FFF2-40B4-BE49-F238E27FC236}">
                            <a16:creationId xmlns:a16="http://schemas.microsoft.com/office/drawing/2014/main" id="{2772F3AE-8EA2-4019-B4E6-734FD24D03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3225800"/>
                        <a:ext cx="3263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>
            <a:extLst>
              <a:ext uri="{FF2B5EF4-FFF2-40B4-BE49-F238E27FC236}">
                <a16:creationId xmlns:a16="http://schemas.microsoft.com/office/drawing/2014/main" id="{D9AF3D58-C62A-4ABE-B889-AD64D76C09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213100"/>
          <a:ext cx="3403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公式" r:id="rId7" imgW="3403600" imgH="1358900" progId="Equation.3">
                  <p:embed/>
                </p:oleObj>
              </mc:Choice>
              <mc:Fallback>
                <p:oleObj name="公式" r:id="rId7" imgW="3403600" imgH="1358900" progId="Equation.3">
                  <p:embed/>
                  <p:pic>
                    <p:nvPicPr>
                      <p:cNvPr id="16390" name="Object 6">
                        <a:extLst>
                          <a:ext uri="{FF2B5EF4-FFF2-40B4-BE49-F238E27FC236}">
                            <a16:creationId xmlns:a16="http://schemas.microsoft.com/office/drawing/2014/main" id="{D9AF3D58-C62A-4ABE-B889-AD64D76C09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213100"/>
                        <a:ext cx="34036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>
            <a:extLst>
              <a:ext uri="{FF2B5EF4-FFF2-40B4-BE49-F238E27FC236}">
                <a16:creationId xmlns:a16="http://schemas.microsoft.com/office/drawing/2014/main" id="{8E544112-3260-4C71-AAA1-338A82DE28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2050" y="4572000"/>
          <a:ext cx="22669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公式" r:id="rId9" imgW="2197100" imgH="901700" progId="Equation.3">
                  <p:embed/>
                </p:oleObj>
              </mc:Choice>
              <mc:Fallback>
                <p:oleObj name="公式" r:id="rId9" imgW="2197100" imgH="901700" progId="Equation.3">
                  <p:embed/>
                  <p:pic>
                    <p:nvPicPr>
                      <p:cNvPr id="16391" name="Object 7">
                        <a:extLst>
                          <a:ext uri="{FF2B5EF4-FFF2-40B4-BE49-F238E27FC236}">
                            <a16:creationId xmlns:a16="http://schemas.microsoft.com/office/drawing/2014/main" id="{8E544112-3260-4C71-AAA1-338A82DE28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4572000"/>
                        <a:ext cx="226695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>
            <a:extLst>
              <a:ext uri="{FF2B5EF4-FFF2-40B4-BE49-F238E27FC236}">
                <a16:creationId xmlns:a16="http://schemas.microsoft.com/office/drawing/2014/main" id="{32ABF233-5E1C-4F81-BE0C-17FA91DA7B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8850" y="4578350"/>
          <a:ext cx="2108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公式" r:id="rId11" imgW="2108200" imgH="889000" progId="Equation.3">
                  <p:embed/>
                </p:oleObj>
              </mc:Choice>
              <mc:Fallback>
                <p:oleObj name="公式" r:id="rId11" imgW="2108200" imgH="889000" progId="Equation.3">
                  <p:embed/>
                  <p:pic>
                    <p:nvPicPr>
                      <p:cNvPr id="16392" name="Object 8">
                        <a:extLst>
                          <a:ext uri="{FF2B5EF4-FFF2-40B4-BE49-F238E27FC236}">
                            <a16:creationId xmlns:a16="http://schemas.microsoft.com/office/drawing/2014/main" id="{32ABF233-5E1C-4F81-BE0C-17FA91DA7B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4578350"/>
                        <a:ext cx="2108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9">
            <a:extLst>
              <a:ext uri="{FF2B5EF4-FFF2-40B4-BE49-F238E27FC236}">
                <a16:creationId xmlns:a16="http://schemas.microsoft.com/office/drawing/2014/main" id="{F733D330-42B7-44B2-B077-C96EF2C63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76885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为所求解</a:t>
            </a:r>
            <a:r>
              <a:rPr lang="en-US" altLang="zh-CN" sz="280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4">
            <a:extLst>
              <a:ext uri="{FF2B5EF4-FFF2-40B4-BE49-F238E27FC236}">
                <a16:creationId xmlns:a16="http://schemas.microsoft.com/office/drawing/2014/main" id="{41960174-27A0-41C2-A1C2-4F0AF2A705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066800"/>
          <a:ext cx="18097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Equation" r:id="rId4" imgW="748975" imgH="215806" progId="Equation.DSMT4">
                  <p:embed/>
                </p:oleObj>
              </mc:Choice>
              <mc:Fallback>
                <p:oleObj name="Equation" r:id="rId4" imgW="748975" imgH="215806" progId="Equation.DSMT4">
                  <p:embed/>
                  <p:pic>
                    <p:nvPicPr>
                      <p:cNvPr id="18434" name="Object 4">
                        <a:extLst>
                          <a:ext uri="{FF2B5EF4-FFF2-40B4-BE49-F238E27FC236}">
                            <a16:creationId xmlns:a16="http://schemas.microsoft.com/office/drawing/2014/main" id="{41960174-27A0-41C2-A1C2-4F0AF2A705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18097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3CBA442B-26DB-4D2D-8F24-B8F935F43E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4650" y="1066800"/>
          <a:ext cx="24257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6" imgW="1002865" imgH="215806" progId="Equation.DSMT4">
                  <p:embed/>
                </p:oleObj>
              </mc:Choice>
              <mc:Fallback>
                <p:oleObj name="Equation" r:id="rId6" imgW="1002865" imgH="215806" progId="Equation.DSMT4">
                  <p:embed/>
                  <p:pic>
                    <p:nvPicPr>
                      <p:cNvPr id="17" name="Object 4">
                        <a:extLst>
                          <a:ext uri="{FF2B5EF4-FFF2-40B4-BE49-F238E27FC236}">
                            <a16:creationId xmlns:a16="http://schemas.microsoft.com/office/drawing/2014/main" id="{3CBA442B-26DB-4D2D-8F24-B8F935F43E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1066800"/>
                        <a:ext cx="24257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3E5E0C41-2705-4520-B85C-C3E71A95C9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9238" y="1828800"/>
          <a:ext cx="28892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8" imgW="1193800" imgH="228600" progId="Equation.DSMT4">
                  <p:embed/>
                </p:oleObj>
              </mc:Choice>
              <mc:Fallback>
                <p:oleObj name="Equation" r:id="rId8" imgW="1193800" imgH="228600" progId="Equation.DSMT4">
                  <p:embed/>
                  <p:pic>
                    <p:nvPicPr>
                      <p:cNvPr id="18" name="Object 4">
                        <a:extLst>
                          <a:ext uri="{FF2B5EF4-FFF2-40B4-BE49-F238E27FC236}">
                            <a16:creationId xmlns:a16="http://schemas.microsoft.com/office/drawing/2014/main" id="{3E5E0C41-2705-4520-B85C-C3E71A95C9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1828800"/>
                        <a:ext cx="28892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>
            <a:extLst>
              <a:ext uri="{FF2B5EF4-FFF2-40B4-BE49-F238E27FC236}">
                <a16:creationId xmlns:a16="http://schemas.microsoft.com/office/drawing/2014/main" id="{448E54FA-723E-428B-B9D5-5F5C96ADD3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5513" y="2601913"/>
          <a:ext cx="36893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10" imgW="1524000" imgH="228600" progId="Equation.DSMT4">
                  <p:embed/>
                </p:oleObj>
              </mc:Choice>
              <mc:Fallback>
                <p:oleObj name="Equation" r:id="rId10" imgW="1524000" imgH="228600" progId="Equation.DSMT4">
                  <p:embed/>
                  <p:pic>
                    <p:nvPicPr>
                      <p:cNvPr id="19" name="Object 4">
                        <a:extLst>
                          <a:ext uri="{FF2B5EF4-FFF2-40B4-BE49-F238E27FC236}">
                            <a16:creationId xmlns:a16="http://schemas.microsoft.com/office/drawing/2014/main" id="{448E54FA-723E-428B-B9D5-5F5C96ADD3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2601913"/>
                        <a:ext cx="368935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>
            <a:extLst>
              <a:ext uri="{FF2B5EF4-FFF2-40B4-BE49-F238E27FC236}">
                <a16:creationId xmlns:a16="http://schemas.microsoft.com/office/drawing/2014/main" id="{A656BC68-5FE0-4A39-B50F-9BB4B26EC8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2813" y="3333750"/>
          <a:ext cx="41195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12" imgW="1701800" imgH="228600" progId="Equation.DSMT4">
                  <p:embed/>
                </p:oleObj>
              </mc:Choice>
              <mc:Fallback>
                <p:oleObj name="Equation" r:id="rId12" imgW="1701800" imgH="228600" progId="Equation.DSMT4">
                  <p:embed/>
                  <p:pic>
                    <p:nvPicPr>
                      <p:cNvPr id="20" name="Object 4">
                        <a:extLst>
                          <a:ext uri="{FF2B5EF4-FFF2-40B4-BE49-F238E27FC236}">
                            <a16:creationId xmlns:a16="http://schemas.microsoft.com/office/drawing/2014/main" id="{A656BC68-5FE0-4A39-B50F-9BB4B26EC8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3333750"/>
                        <a:ext cx="4119562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>
            <a:extLst>
              <a:ext uri="{FF2B5EF4-FFF2-40B4-BE49-F238E27FC236}">
                <a16:creationId xmlns:a16="http://schemas.microsoft.com/office/drawing/2014/main" id="{3829160C-998D-475F-BA7E-729A75B3A6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3322638"/>
          <a:ext cx="32258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4" imgW="1333500" imgH="228600" progId="Equation.DSMT4">
                  <p:embed/>
                </p:oleObj>
              </mc:Choice>
              <mc:Fallback>
                <p:oleObj name="Equation" r:id="rId14" imgW="1333500" imgH="228600" progId="Equation.DSMT4">
                  <p:embed/>
                  <p:pic>
                    <p:nvPicPr>
                      <p:cNvPr id="21" name="Object 4">
                        <a:extLst>
                          <a:ext uri="{FF2B5EF4-FFF2-40B4-BE49-F238E27FC236}">
                            <a16:creationId xmlns:a16="http://schemas.microsoft.com/office/drawing/2014/main" id="{3829160C-998D-475F-BA7E-729A75B3A6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322638"/>
                        <a:ext cx="322580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>
            <a:extLst>
              <a:ext uri="{FF2B5EF4-FFF2-40B4-BE49-F238E27FC236}">
                <a16:creationId xmlns:a16="http://schemas.microsoft.com/office/drawing/2014/main" id="{D78A44BE-DCBF-41BF-91E5-1A3818DD68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084638"/>
          <a:ext cx="92233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6" imgW="380835" imgH="203112" progId="Equation.DSMT4">
                  <p:embed/>
                </p:oleObj>
              </mc:Choice>
              <mc:Fallback>
                <p:oleObj name="Equation" r:id="rId16" imgW="380835" imgH="203112" progId="Equation.DSMT4">
                  <p:embed/>
                  <p:pic>
                    <p:nvPicPr>
                      <p:cNvPr id="22" name="Object 4">
                        <a:extLst>
                          <a:ext uri="{FF2B5EF4-FFF2-40B4-BE49-F238E27FC236}">
                            <a16:creationId xmlns:a16="http://schemas.microsoft.com/office/drawing/2014/main" id="{D78A44BE-DCBF-41BF-91E5-1A3818DD68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84638"/>
                        <a:ext cx="922338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3">
            <a:extLst>
              <a:ext uri="{FF2B5EF4-FFF2-40B4-BE49-F238E27FC236}">
                <a16:creationId xmlns:a16="http://schemas.microsoft.com/office/drawing/2014/main" id="{2B0CEFE4-81FC-4985-91C0-479A82FBE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63650"/>
            <a:ext cx="3124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>
                <a:solidFill>
                  <a:schemeClr val="accent2"/>
                </a:solidFill>
                <a:ea typeface="黑体" panose="02010609060101010101" pitchFamily="49" charset="-122"/>
              </a:rPr>
              <a:t>思考题</a:t>
            </a:r>
            <a:r>
              <a:rPr lang="en-US" altLang="zh-CN" sz="3600">
                <a:solidFill>
                  <a:schemeClr val="accent2"/>
                </a:solidFill>
                <a:ea typeface="黑体" panose="02010609060101010101" pitchFamily="49" charset="-122"/>
              </a:rPr>
              <a:t>2:</a:t>
            </a:r>
            <a:endParaRPr lang="zh-CN" altLang="en-US" sz="360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sp>
        <p:nvSpPr>
          <p:cNvPr id="48131" name="Text Box 4">
            <a:extLst>
              <a:ext uri="{FF2B5EF4-FFF2-40B4-BE49-F238E27FC236}">
                <a16:creationId xmlns:a16="http://schemas.microsoft.com/office/drawing/2014/main" id="{F05087B2-EF3A-4B22-83FA-90756ABB5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236696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方程</a:t>
            </a:r>
          </a:p>
        </p:txBody>
      </p:sp>
      <p:graphicFrame>
        <p:nvGraphicFramePr>
          <p:cNvPr id="48132" name="Object 0">
            <a:extLst>
              <a:ext uri="{FF2B5EF4-FFF2-40B4-BE49-F238E27FC236}">
                <a16:creationId xmlns:a16="http://schemas.microsoft.com/office/drawing/2014/main" id="{63749FF3-B634-426F-8FC8-CD29C032F9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2350" y="2276475"/>
          <a:ext cx="5080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9" name="Equation" r:id="rId3" imgW="5080000" imgH="660400" progId="Equation.DSMT4">
                  <p:embed/>
                </p:oleObj>
              </mc:Choice>
              <mc:Fallback>
                <p:oleObj name="Equation" r:id="rId3" imgW="5080000" imgH="660400" progId="Equation.DSMT4">
                  <p:embed/>
                  <p:pic>
                    <p:nvPicPr>
                      <p:cNvPr id="48132" name="Object 0">
                        <a:extLst>
                          <a:ext uri="{FF2B5EF4-FFF2-40B4-BE49-F238E27FC236}">
                            <a16:creationId xmlns:a16="http://schemas.microsoft.com/office/drawing/2014/main" id="{63749FF3-B634-426F-8FC8-CD29C032F9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2276475"/>
                        <a:ext cx="5080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Text Box 6">
            <a:extLst>
              <a:ext uri="{FF2B5EF4-FFF2-40B4-BE49-F238E27FC236}">
                <a16:creationId xmlns:a16="http://schemas.microsoft.com/office/drawing/2014/main" id="{07483EDC-E93D-4CAE-BDC2-00A984CFC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328295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是否为齐次方程</a:t>
            </a:r>
            <a:r>
              <a:rPr lang="en-US" altLang="zh-CN" sz="2800"/>
              <a:t>?</a:t>
            </a:r>
          </a:p>
        </p:txBody>
      </p:sp>
    </p:spTree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3">
            <a:extLst>
              <a:ext uri="{FF2B5EF4-FFF2-40B4-BE49-F238E27FC236}">
                <a16:creationId xmlns:a16="http://schemas.microsoft.com/office/drawing/2014/main" id="{CFA7A533-7FB9-4E17-876A-697C5916D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762000"/>
            <a:ext cx="2890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黑体" panose="02010609060101010101" pitchFamily="49" charset="-122"/>
              </a:rPr>
              <a:t>思考题</a:t>
            </a:r>
            <a:r>
              <a:rPr lang="en-US" altLang="zh-CN">
                <a:ea typeface="黑体" panose="02010609060101010101" pitchFamily="49" charset="-122"/>
              </a:rPr>
              <a:t>2</a:t>
            </a:r>
            <a:r>
              <a:rPr lang="zh-CN" altLang="en-US">
                <a:ea typeface="黑体" panose="02010609060101010101" pitchFamily="49" charset="-122"/>
              </a:rPr>
              <a:t>解答</a:t>
            </a:r>
            <a:r>
              <a:rPr lang="en-US" altLang="zh-CN">
                <a:ea typeface="黑体" panose="02010609060101010101" pitchFamily="49" charset="-122"/>
              </a:rPr>
              <a:t>:</a:t>
            </a:r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C048BC3-D587-40D6-B08E-DA0B8F51CA74}"/>
              </a:ext>
            </a:extLst>
          </p:cNvPr>
          <p:cNvGrpSpPr>
            <a:grpSpLocks/>
          </p:cNvGrpSpPr>
          <p:nvPr/>
        </p:nvGrpSpPr>
        <p:grpSpPr bwMode="auto">
          <a:xfrm>
            <a:off x="998538" y="1600200"/>
            <a:ext cx="6019800" cy="519113"/>
            <a:chOff x="768" y="1289"/>
            <a:chExt cx="3792" cy="327"/>
          </a:xfrm>
        </p:grpSpPr>
        <p:sp>
          <p:nvSpPr>
            <p:cNvPr id="49161" name="Text Box 5">
              <a:extLst>
                <a:ext uri="{FF2B5EF4-FFF2-40B4-BE49-F238E27FC236}">
                  <a16:creationId xmlns:a16="http://schemas.microsoft.com/office/drawing/2014/main" id="{B90D1E75-E086-4729-9A60-28DCAB727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289"/>
              <a:ext cx="37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方程两边同时对    求导</a:t>
              </a:r>
              <a:r>
                <a:rPr lang="en-US" altLang="zh-CN" sz="2800"/>
                <a:t>:</a:t>
              </a:r>
            </a:p>
          </p:txBody>
        </p:sp>
        <p:graphicFrame>
          <p:nvGraphicFramePr>
            <p:cNvPr id="49162" name="Object 6">
              <a:extLst>
                <a:ext uri="{FF2B5EF4-FFF2-40B4-BE49-F238E27FC236}">
                  <a16:creationId xmlns:a16="http://schemas.microsoft.com/office/drawing/2014/main" id="{D4B77303-5A70-4664-9815-560D90AC35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1364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53" name="公式" r:id="rId3" imgW="266469" imgH="253780" progId="Equation.3">
                    <p:embed/>
                  </p:oleObj>
                </mc:Choice>
                <mc:Fallback>
                  <p:oleObj name="公式" r:id="rId3" imgW="266469" imgH="253780" progId="Equation.3">
                    <p:embed/>
                    <p:pic>
                      <p:nvPicPr>
                        <p:cNvPr id="49162" name="Object 6">
                          <a:extLst>
                            <a:ext uri="{FF2B5EF4-FFF2-40B4-BE49-F238E27FC236}">
                              <a16:creationId xmlns:a16="http://schemas.microsoft.com/office/drawing/2014/main" id="{D4B77303-5A70-4664-9815-560D90AC35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364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39" name="Object 7">
            <a:extLst>
              <a:ext uri="{FF2B5EF4-FFF2-40B4-BE49-F238E27FC236}">
                <a16:creationId xmlns:a16="http://schemas.microsoft.com/office/drawing/2014/main" id="{F416100E-8CC2-4610-845E-3C39DACEF9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8075" y="2425700"/>
          <a:ext cx="3810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公式" r:id="rId5" imgW="3810000" imgH="533400" progId="Equation.3">
                  <p:embed/>
                </p:oleObj>
              </mc:Choice>
              <mc:Fallback>
                <p:oleObj name="公式" r:id="rId5" imgW="3810000" imgH="533400" progId="Equation.3">
                  <p:embed/>
                  <p:pic>
                    <p:nvPicPr>
                      <p:cNvPr id="44039" name="Object 7">
                        <a:extLst>
                          <a:ext uri="{FF2B5EF4-FFF2-40B4-BE49-F238E27FC236}">
                            <a16:creationId xmlns:a16="http://schemas.microsoft.com/office/drawing/2014/main" id="{F416100E-8CC2-4610-845E-3C39DACEF9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2425700"/>
                        <a:ext cx="3810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>
            <a:extLst>
              <a:ext uri="{FF2B5EF4-FFF2-40B4-BE49-F238E27FC236}">
                <a16:creationId xmlns:a16="http://schemas.microsoft.com/office/drawing/2014/main" id="{DB284EE9-F40D-4E08-839C-4B12786309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5388" y="2347913"/>
          <a:ext cx="3300412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Equation" r:id="rId7" imgW="1371600" imgH="279360" progId="Equation.DSMT4">
                  <p:embed/>
                </p:oleObj>
              </mc:Choice>
              <mc:Fallback>
                <p:oleObj name="Equation" r:id="rId7" imgW="1371600" imgH="279360" progId="Equation.DSMT4">
                  <p:embed/>
                  <p:pic>
                    <p:nvPicPr>
                      <p:cNvPr id="44040" name="Object 8">
                        <a:extLst>
                          <a:ext uri="{FF2B5EF4-FFF2-40B4-BE49-F238E27FC236}">
                            <a16:creationId xmlns:a16="http://schemas.microsoft.com/office/drawing/2014/main" id="{DB284EE9-F40D-4E08-839C-4B12786309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2347913"/>
                        <a:ext cx="3300412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>
            <a:extLst>
              <a:ext uri="{FF2B5EF4-FFF2-40B4-BE49-F238E27FC236}">
                <a16:creationId xmlns:a16="http://schemas.microsoft.com/office/drawing/2014/main" id="{0093A37D-2E77-46B8-95BE-7D20418F58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097213"/>
          <a:ext cx="405765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Equation" r:id="rId9" imgW="1828800" imgH="520560" progId="Equation.DSMT4">
                  <p:embed/>
                </p:oleObj>
              </mc:Choice>
              <mc:Fallback>
                <p:oleObj name="Equation" r:id="rId9" imgW="1828800" imgH="520560" progId="Equation.DSMT4">
                  <p:embed/>
                  <p:pic>
                    <p:nvPicPr>
                      <p:cNvPr id="44041" name="Object 9">
                        <a:extLst>
                          <a:ext uri="{FF2B5EF4-FFF2-40B4-BE49-F238E27FC236}">
                            <a16:creationId xmlns:a16="http://schemas.microsoft.com/office/drawing/2014/main" id="{0093A37D-2E77-46B8-95BE-7D20418F58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097213"/>
                        <a:ext cx="405765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Text Box 10">
            <a:extLst>
              <a:ext uri="{FF2B5EF4-FFF2-40B4-BE49-F238E27FC236}">
                <a16:creationId xmlns:a16="http://schemas.microsoft.com/office/drawing/2014/main" id="{20852B7F-9CB3-48F5-AD3C-37A53D9F5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54864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原方程</a:t>
            </a: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是</a:t>
            </a:r>
            <a:r>
              <a:rPr lang="zh-CN" altLang="en-US" sz="2800"/>
              <a:t>齐次方程</a:t>
            </a:r>
            <a:r>
              <a:rPr lang="en-US" altLang="zh-CN" sz="2800"/>
              <a:t>.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3BC0DCF-5AE2-4D65-9056-0D12D81C02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176713"/>
          <a:ext cx="4254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Equation" r:id="rId11" imgW="1917360" imgH="520560" progId="Equation.DSMT4">
                  <p:embed/>
                </p:oleObj>
              </mc:Choice>
              <mc:Fallback>
                <p:oleObj name="Equation" r:id="rId11" imgW="1917360" imgH="5205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3BC0DCF-5AE2-4D65-9056-0D12D81C02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176713"/>
                        <a:ext cx="42545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3">
            <a:extLst>
              <a:ext uri="{FF2B5EF4-FFF2-40B4-BE49-F238E27FC236}">
                <a16:creationId xmlns:a16="http://schemas.microsoft.com/office/drawing/2014/main" id="{866B9BCD-3355-4C42-AC48-51B955E1B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38" y="1447800"/>
            <a:ext cx="27733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>
                <a:solidFill>
                  <a:schemeClr val="accent2"/>
                </a:solidFill>
                <a:ea typeface="黑体" panose="02010609060101010101" pitchFamily="49" charset="-122"/>
              </a:rPr>
              <a:t>思考题</a:t>
            </a:r>
            <a:r>
              <a:rPr lang="en-US" altLang="zh-CN" sz="3600">
                <a:solidFill>
                  <a:schemeClr val="accent2"/>
                </a:solidFill>
                <a:ea typeface="黑体" panose="02010609060101010101" pitchFamily="49" charset="-122"/>
              </a:rPr>
              <a:t>3:</a:t>
            </a:r>
            <a:endParaRPr lang="zh-CN" altLang="en-US" sz="360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sp>
        <p:nvSpPr>
          <p:cNvPr id="50179" name="Rectangle 4">
            <a:extLst>
              <a:ext uri="{FF2B5EF4-FFF2-40B4-BE49-F238E27FC236}">
                <a16:creationId xmlns:a16="http://schemas.microsoft.com/office/drawing/2014/main" id="{8AAFA768-6AFA-4980-8403-CD237F8FC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738438"/>
            <a:ext cx="746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求微分方程                                            的通解</a:t>
            </a:r>
            <a:r>
              <a:rPr lang="en-US" altLang="zh-CN" sz="2800"/>
              <a:t>.</a:t>
            </a:r>
          </a:p>
        </p:txBody>
      </p:sp>
      <p:graphicFrame>
        <p:nvGraphicFramePr>
          <p:cNvPr id="50180" name="Object 5">
            <a:extLst>
              <a:ext uri="{FF2B5EF4-FFF2-40B4-BE49-F238E27FC236}">
                <a16:creationId xmlns:a16="http://schemas.microsoft.com/office/drawing/2014/main" id="{5BB35451-5640-4292-9893-44EB699EAC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1938" y="2514600"/>
          <a:ext cx="3873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7" name="公式" r:id="rId3" imgW="3873500" imgH="965200" progId="Equation.3">
                  <p:embed/>
                </p:oleObj>
              </mc:Choice>
              <mc:Fallback>
                <p:oleObj name="公式" r:id="rId3" imgW="3873500" imgH="965200" progId="Equation.3">
                  <p:embed/>
                  <p:pic>
                    <p:nvPicPr>
                      <p:cNvPr id="50180" name="Object 5">
                        <a:extLst>
                          <a:ext uri="{FF2B5EF4-FFF2-40B4-BE49-F238E27FC236}">
                            <a16:creationId xmlns:a16="http://schemas.microsoft.com/office/drawing/2014/main" id="{5BB35451-5640-4292-9893-44EB699EAC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2514600"/>
                        <a:ext cx="3873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3">
            <a:extLst>
              <a:ext uri="{FF2B5EF4-FFF2-40B4-BE49-F238E27FC236}">
                <a16:creationId xmlns:a16="http://schemas.microsoft.com/office/drawing/2014/main" id="{B6AFA8BA-FD62-4CE9-9F65-8CFC43384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62000"/>
            <a:ext cx="289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黑体" panose="02010609060101010101" pitchFamily="49" charset="-122"/>
              </a:rPr>
              <a:t>思考题</a:t>
            </a:r>
            <a:r>
              <a:rPr lang="en-US" altLang="zh-CN">
                <a:ea typeface="黑体" panose="02010609060101010101" pitchFamily="49" charset="-122"/>
              </a:rPr>
              <a:t>3</a:t>
            </a:r>
            <a:r>
              <a:rPr lang="zh-CN" altLang="en-US">
                <a:ea typeface="黑体" panose="02010609060101010101" pitchFamily="49" charset="-122"/>
              </a:rPr>
              <a:t>解答</a:t>
            </a:r>
            <a:r>
              <a:rPr lang="en-US" altLang="zh-CN">
                <a:ea typeface="黑体" panose="02010609060101010101" pitchFamily="49" charset="-122"/>
              </a:rPr>
              <a:t>:</a:t>
            </a:r>
            <a:endParaRPr lang="zh-CN" altLang="en-US">
              <a:ea typeface="黑体" panose="02010609060101010101" pitchFamily="49" charset="-122"/>
            </a:endParaRPr>
          </a:p>
        </p:txBody>
      </p:sp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8A9A6D90-CDD6-485A-AEE2-CE0E9A5857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8838" y="1716088"/>
          <a:ext cx="3962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" name="公式" r:id="rId3" imgW="3962400" imgH="965200" progId="Equation.3">
                  <p:embed/>
                </p:oleObj>
              </mc:Choice>
              <mc:Fallback>
                <p:oleObj name="公式" r:id="rId3" imgW="3962400" imgH="965200" progId="Equation.3">
                  <p:embed/>
                  <p:pic>
                    <p:nvPicPr>
                      <p:cNvPr id="39940" name="Object 4">
                        <a:extLst>
                          <a:ext uri="{FF2B5EF4-FFF2-40B4-BE49-F238E27FC236}">
                            <a16:creationId xmlns:a16="http://schemas.microsoft.com/office/drawing/2014/main" id="{8A9A6D90-CDD6-485A-AEE2-CE0E9A5857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716088"/>
                        <a:ext cx="3962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>
            <a:extLst>
              <a:ext uri="{FF2B5EF4-FFF2-40B4-BE49-F238E27FC236}">
                <a16:creationId xmlns:a16="http://schemas.microsoft.com/office/drawing/2014/main" id="{797B1F41-BA6F-42BE-8FD6-9F8E44619E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1088" y="1995488"/>
          <a:ext cx="2794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公式" r:id="rId5" imgW="2794000" imgH="406400" progId="Equation.3">
                  <p:embed/>
                </p:oleObj>
              </mc:Choice>
              <mc:Fallback>
                <p:oleObj name="公式" r:id="rId5" imgW="2794000" imgH="406400" progId="Equation.3">
                  <p:embed/>
                  <p:pic>
                    <p:nvPicPr>
                      <p:cNvPr id="39941" name="Object 5">
                        <a:extLst>
                          <a:ext uri="{FF2B5EF4-FFF2-40B4-BE49-F238E27FC236}">
                            <a16:creationId xmlns:a16="http://schemas.microsoft.com/office/drawing/2014/main" id="{797B1F41-BA6F-42BE-8FD6-9F8E44619E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1995488"/>
                        <a:ext cx="27940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>
            <a:extLst>
              <a:ext uri="{FF2B5EF4-FFF2-40B4-BE49-F238E27FC236}">
                <a16:creationId xmlns:a16="http://schemas.microsoft.com/office/drawing/2014/main" id="{6F15C0FF-F030-4065-9204-75DDB2C145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4238" y="2770188"/>
          <a:ext cx="4305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公式" r:id="rId7" imgW="4305300" imgH="965200" progId="Equation.3">
                  <p:embed/>
                </p:oleObj>
              </mc:Choice>
              <mc:Fallback>
                <p:oleObj name="公式" r:id="rId7" imgW="4305300" imgH="965200" progId="Equation.3">
                  <p:embed/>
                  <p:pic>
                    <p:nvPicPr>
                      <p:cNvPr id="39942" name="Object 6">
                        <a:extLst>
                          <a:ext uri="{FF2B5EF4-FFF2-40B4-BE49-F238E27FC236}">
                            <a16:creationId xmlns:a16="http://schemas.microsoft.com/office/drawing/2014/main" id="{6F15C0FF-F030-4065-9204-75DDB2C145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2770188"/>
                        <a:ext cx="4305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>
            <a:extLst>
              <a:ext uri="{FF2B5EF4-FFF2-40B4-BE49-F238E27FC236}">
                <a16:creationId xmlns:a16="http://schemas.microsoft.com/office/drawing/2014/main" id="{D5D82E20-1B24-4FF2-A7D4-1E0F37A4E7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7888" y="3951288"/>
          <a:ext cx="5181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公式" r:id="rId9" imgW="5181600" imgH="596900" progId="Equation.3">
                  <p:embed/>
                </p:oleObj>
              </mc:Choice>
              <mc:Fallback>
                <p:oleObj name="公式" r:id="rId9" imgW="5181600" imgH="596900" progId="Equation.3">
                  <p:embed/>
                  <p:pic>
                    <p:nvPicPr>
                      <p:cNvPr id="39943" name="Object 7">
                        <a:extLst>
                          <a:ext uri="{FF2B5EF4-FFF2-40B4-BE49-F238E27FC236}">
                            <a16:creationId xmlns:a16="http://schemas.microsoft.com/office/drawing/2014/main" id="{D5D82E20-1B24-4FF2-A7D4-1E0F37A4E7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3951288"/>
                        <a:ext cx="5181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>
            <a:extLst>
              <a:ext uri="{FF2B5EF4-FFF2-40B4-BE49-F238E27FC236}">
                <a16:creationId xmlns:a16="http://schemas.microsoft.com/office/drawing/2014/main" id="{EEF338A3-A0AC-44D6-A41B-A4CBCFB719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789488"/>
          <a:ext cx="4508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公式" r:id="rId11" imgW="4508500" imgH="1016000" progId="Equation.3">
                  <p:embed/>
                </p:oleObj>
              </mc:Choice>
              <mc:Fallback>
                <p:oleObj name="公式" r:id="rId11" imgW="4508500" imgH="1016000" progId="Equation.3">
                  <p:embed/>
                  <p:pic>
                    <p:nvPicPr>
                      <p:cNvPr id="39944" name="Object 8">
                        <a:extLst>
                          <a:ext uri="{FF2B5EF4-FFF2-40B4-BE49-F238E27FC236}">
                            <a16:creationId xmlns:a16="http://schemas.microsoft.com/office/drawing/2014/main" id="{EEF338A3-A0AC-44D6-A41B-A4CBCFB719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89488"/>
                        <a:ext cx="4508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>
            <a:extLst>
              <a:ext uri="{FF2B5EF4-FFF2-40B4-BE49-F238E27FC236}">
                <a16:creationId xmlns:a16="http://schemas.microsoft.com/office/drawing/2014/main" id="{75066E53-73B7-4893-B8CD-4AC310E67A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9088" y="5030788"/>
          <a:ext cx="30480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公式" r:id="rId13" imgW="3048000" imgH="444500" progId="Equation.3">
                  <p:embed/>
                </p:oleObj>
              </mc:Choice>
              <mc:Fallback>
                <p:oleObj name="公式" r:id="rId13" imgW="3048000" imgH="444500" progId="Equation.3">
                  <p:embed/>
                  <p:pic>
                    <p:nvPicPr>
                      <p:cNvPr id="39945" name="Object 9">
                        <a:extLst>
                          <a:ext uri="{FF2B5EF4-FFF2-40B4-BE49-F238E27FC236}">
                            <a16:creationId xmlns:a16="http://schemas.microsoft.com/office/drawing/2014/main" id="{75066E53-73B7-4893-B8CD-4AC310E67A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5030788"/>
                        <a:ext cx="30480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>
            <a:extLst>
              <a:ext uri="{FF2B5EF4-FFF2-40B4-BE49-F238E27FC236}">
                <a16:creationId xmlns:a16="http://schemas.microsoft.com/office/drawing/2014/main" id="{CC3FF08D-EA9F-466A-8023-35A35C8FC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905000"/>
            <a:ext cx="624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/>
              <a:t>   </a:t>
            </a:r>
            <a:r>
              <a:rPr lang="zh-CN" altLang="en-US" sz="2800"/>
              <a:t>求解微分方程                 的通解</a:t>
            </a:r>
            <a:endParaRPr lang="zh-CN" altLang="en-US" sz="4000"/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40741703-CA5C-482A-A5A7-753B9A357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8336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799D06F6-ED5B-4D73-9244-448BBF95E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438" y="28336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分离变量</a:t>
            </a:r>
          </a:p>
        </p:txBody>
      </p:sp>
      <p:graphicFrame>
        <p:nvGraphicFramePr>
          <p:cNvPr id="27649" name="Object 1">
            <a:extLst>
              <a:ext uri="{FF2B5EF4-FFF2-40B4-BE49-F238E27FC236}">
                <a16:creationId xmlns:a16="http://schemas.microsoft.com/office/drawing/2014/main" id="{B372C02C-2E0A-43D8-82EB-202C412DBF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616200"/>
          <a:ext cx="1727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Equation" r:id="rId3" imgW="1727200" imgH="965200" progId="Equation.DSMT4">
                  <p:embed/>
                </p:oleObj>
              </mc:Choice>
              <mc:Fallback>
                <p:oleObj name="Equation" r:id="rId3" imgW="1727200" imgH="965200" progId="Equation.DSMT4">
                  <p:embed/>
                  <p:pic>
                    <p:nvPicPr>
                      <p:cNvPr id="27649" name="Object 1">
                        <a:extLst>
                          <a:ext uri="{FF2B5EF4-FFF2-40B4-BE49-F238E27FC236}">
                            <a16:creationId xmlns:a16="http://schemas.microsoft.com/office/drawing/2014/main" id="{B372C02C-2E0A-43D8-82EB-202C412DBF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16200"/>
                        <a:ext cx="1727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8">
            <a:extLst>
              <a:ext uri="{FF2B5EF4-FFF2-40B4-BE49-F238E27FC236}">
                <a16:creationId xmlns:a16="http://schemas.microsoft.com/office/drawing/2014/main" id="{BFE44904-BD0A-4F3F-9DC5-DF17B3EC4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7226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两端积分</a:t>
            </a:r>
          </a:p>
        </p:txBody>
      </p:sp>
      <p:graphicFrame>
        <p:nvGraphicFramePr>
          <p:cNvPr id="27650" name="Object 2">
            <a:extLst>
              <a:ext uri="{FF2B5EF4-FFF2-40B4-BE49-F238E27FC236}">
                <a16:creationId xmlns:a16="http://schemas.microsoft.com/office/drawing/2014/main" id="{F3696790-1B90-4201-86E7-8F2BA2F14E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4700" y="3505200"/>
          <a:ext cx="2171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公式" r:id="rId5" imgW="2171700" imgH="965200" progId="Equation.3">
                  <p:embed/>
                </p:oleObj>
              </mc:Choice>
              <mc:Fallback>
                <p:oleObj name="公式" r:id="rId5" imgW="2171700" imgH="965200" progId="Equation.3">
                  <p:embed/>
                  <p:pic>
                    <p:nvPicPr>
                      <p:cNvPr id="27650" name="Object 2">
                        <a:extLst>
                          <a:ext uri="{FF2B5EF4-FFF2-40B4-BE49-F238E27FC236}">
                            <a16:creationId xmlns:a16="http://schemas.microsoft.com/office/drawing/2014/main" id="{F3696790-1B90-4201-86E7-8F2BA2F14E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3505200"/>
                        <a:ext cx="2171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>
            <a:extLst>
              <a:ext uri="{FF2B5EF4-FFF2-40B4-BE49-F238E27FC236}">
                <a16:creationId xmlns:a16="http://schemas.microsoft.com/office/drawing/2014/main" id="{45DB9025-6F9C-4DBD-8114-6DEF6B510D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4537075"/>
          <a:ext cx="24050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公式" r:id="rId7" imgW="965200" imgH="228600" progId="Equation.3">
                  <p:embed/>
                </p:oleObj>
              </mc:Choice>
              <mc:Fallback>
                <p:oleObj name="公式" r:id="rId7" imgW="965200" imgH="228600" progId="Equation.3">
                  <p:embed/>
                  <p:pic>
                    <p:nvPicPr>
                      <p:cNvPr id="27651" name="Object 3">
                        <a:extLst>
                          <a:ext uri="{FF2B5EF4-FFF2-40B4-BE49-F238E27FC236}">
                            <a16:creationId xmlns:a16="http://schemas.microsoft.com/office/drawing/2014/main" id="{45DB9025-6F9C-4DBD-8114-6DEF6B510D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4537075"/>
                        <a:ext cx="2405062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12">
            <a:extLst>
              <a:ext uri="{FF2B5EF4-FFF2-40B4-BE49-F238E27FC236}">
                <a16:creationId xmlns:a16="http://schemas.microsoft.com/office/drawing/2014/main" id="{35178B9F-6B24-4084-A632-36BF71475B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5181600" cy="1143000"/>
          </a:xfrm>
        </p:spPr>
        <p:txBody>
          <a:bodyPr/>
          <a:lstStyle/>
          <a:p>
            <a:pPr algn="l" eaLnBrk="1" hangingPunct="1"/>
            <a:r>
              <a:rPr lang="zh-CN" altLang="en-US" sz="4000">
                <a:solidFill>
                  <a:schemeClr val="tx1"/>
                </a:solidFill>
                <a:latin typeface="黑体" panose="02010609060101010101" pitchFamily="49" charset="-122"/>
              </a:rPr>
              <a:t>二、典型例题</a:t>
            </a:r>
            <a:endParaRPr lang="zh-CN" altLang="en-US" sz="4000">
              <a:solidFill>
                <a:schemeClr val="tx1"/>
              </a:solidFill>
            </a:endParaRPr>
          </a:p>
        </p:txBody>
      </p:sp>
      <p:graphicFrame>
        <p:nvGraphicFramePr>
          <p:cNvPr id="20490" name="Object 13">
            <a:extLst>
              <a:ext uri="{FF2B5EF4-FFF2-40B4-BE49-F238E27FC236}">
                <a16:creationId xmlns:a16="http://schemas.microsoft.com/office/drawing/2014/main" id="{E193A585-E24F-4EE2-9D6F-3DCCAFB4FC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7975" y="1752600"/>
          <a:ext cx="14446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9" imgW="622030" imgH="393529" progId="Equation.DSMT4">
                  <p:embed/>
                </p:oleObj>
              </mc:Choice>
              <mc:Fallback>
                <p:oleObj name="Equation" r:id="rId9" imgW="622030" imgH="393529" progId="Equation.DSMT4">
                  <p:embed/>
                  <p:pic>
                    <p:nvPicPr>
                      <p:cNvPr id="20490" name="Object 13">
                        <a:extLst>
                          <a:ext uri="{FF2B5EF4-FFF2-40B4-BE49-F238E27FC236}">
                            <a16:creationId xmlns:a16="http://schemas.microsoft.com/office/drawing/2014/main" id="{E193A585-E24F-4EE2-9D6F-3DCCAFB4FC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1752600"/>
                        <a:ext cx="14446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4">
            <a:extLst>
              <a:ext uri="{FF2B5EF4-FFF2-40B4-BE49-F238E27FC236}">
                <a16:creationId xmlns:a16="http://schemas.microsoft.com/office/drawing/2014/main" id="{9ACBE5E7-9E3C-4454-80DF-9CA8C317D1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0850" y="5334000"/>
          <a:ext cx="58229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11" imgW="2336800" imgH="254000" progId="Equation.DSMT4">
                  <p:embed/>
                </p:oleObj>
              </mc:Choice>
              <mc:Fallback>
                <p:oleObj name="Equation" r:id="rId11" imgW="2336800" imgH="254000" progId="Equation.DSMT4">
                  <p:embed/>
                  <p:pic>
                    <p:nvPicPr>
                      <p:cNvPr id="3" name="Object 14">
                        <a:extLst>
                          <a:ext uri="{FF2B5EF4-FFF2-40B4-BE49-F238E27FC236}">
                            <a16:creationId xmlns:a16="http://schemas.microsoft.com/office/drawing/2014/main" id="{9ACBE5E7-9E3C-4454-80DF-9CA8C317D1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5334000"/>
                        <a:ext cx="58229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utoUpdateAnimBg="0"/>
      <p:bldP spid="11270" grpId="0" autoUpdateAnimBg="0"/>
      <p:bldP spid="1127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9E942069-73B4-4129-A00A-AAA934B55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916113"/>
            <a:ext cx="31607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8288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变量分离，得</a:t>
            </a:r>
          </a:p>
        </p:txBody>
      </p:sp>
      <p:graphicFrame>
        <p:nvGraphicFramePr>
          <p:cNvPr id="26" name="Object 5">
            <a:extLst>
              <a:ext uri="{FF2B5EF4-FFF2-40B4-BE49-F238E27FC236}">
                <a16:creationId xmlns:a16="http://schemas.microsoft.com/office/drawing/2014/main" id="{AC12AA7C-4B79-4D53-9D52-DB41F54493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1747838"/>
          <a:ext cx="21145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Equation" r:id="rId3" imgW="825500" imgH="393700" progId="Equation.DSMT4">
                  <p:embed/>
                </p:oleObj>
              </mc:Choice>
              <mc:Fallback>
                <p:oleObj name="Equation" r:id="rId3" imgW="825500" imgH="393700" progId="Equation.DSMT4">
                  <p:embed/>
                  <p:pic>
                    <p:nvPicPr>
                      <p:cNvPr id="26" name="Object 5">
                        <a:extLst>
                          <a:ext uri="{FF2B5EF4-FFF2-40B4-BE49-F238E27FC236}">
                            <a16:creationId xmlns:a16="http://schemas.microsoft.com/office/drawing/2014/main" id="{AC12AA7C-4B79-4D53-9D52-DB41F54493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747838"/>
                        <a:ext cx="2114550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2">
            <a:extLst>
              <a:ext uri="{FF2B5EF4-FFF2-40B4-BE49-F238E27FC236}">
                <a16:creationId xmlns:a16="http://schemas.microsoft.com/office/drawing/2014/main" id="{45A038D6-B6D0-4187-A294-155628410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897188"/>
            <a:ext cx="28781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53340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cs typeface="Times New Roman" panose="02020603050405020304" pitchFamily="18" charset="0"/>
              </a:rPr>
              <a:t>两边积分，得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29" name="Object 8">
            <a:extLst>
              <a:ext uri="{FF2B5EF4-FFF2-40B4-BE49-F238E27FC236}">
                <a16:creationId xmlns:a16="http://schemas.microsoft.com/office/drawing/2014/main" id="{FFF449AA-ADB3-441A-9E1D-DAB4EA4934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9038" y="2752725"/>
          <a:ext cx="21145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5" imgW="837836" imgH="317362" progId="Equation.DSMT4">
                  <p:embed/>
                </p:oleObj>
              </mc:Choice>
              <mc:Fallback>
                <p:oleObj name="Equation" r:id="rId5" imgW="837836" imgH="317362" progId="Equation.DSMT4">
                  <p:embed/>
                  <p:pic>
                    <p:nvPicPr>
                      <p:cNvPr id="29" name="Object 8">
                        <a:extLst>
                          <a:ext uri="{FF2B5EF4-FFF2-40B4-BE49-F238E27FC236}">
                            <a16:creationId xmlns:a16="http://schemas.microsoft.com/office/drawing/2014/main" id="{FFF449AA-ADB3-441A-9E1D-DAB4EA4934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038" y="2752725"/>
                        <a:ext cx="211455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5">
            <a:extLst>
              <a:ext uri="{FF2B5EF4-FFF2-40B4-BE49-F238E27FC236}">
                <a16:creationId xmlns:a16="http://schemas.microsoft.com/office/drawing/2014/main" id="{561BCB4B-409E-4D89-AC09-6BF1DDB5E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613" y="3871913"/>
            <a:ext cx="180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53340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cs typeface="Times New Roman" panose="02020603050405020304" pitchFamily="18" charset="0"/>
              </a:rPr>
              <a:t>通解为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604BFB6F-8287-4824-92EF-0A05C6DF4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33925"/>
            <a:ext cx="325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800">
                <a:solidFill>
                  <a:srgbClr val="FF0000"/>
                </a:solidFill>
                <a:latin typeface="+mn-lt"/>
              </a:rPr>
              <a:t>= </a:t>
            </a:r>
            <a:r>
              <a:rPr lang="en-US" altLang="zh-CN" sz="280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也是方程的解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>
              <a:solidFill>
                <a:srgbClr val="FF0000"/>
              </a:solidFill>
            </a:endParaRPr>
          </a:p>
        </p:txBody>
      </p:sp>
      <p:sp>
        <p:nvSpPr>
          <p:cNvPr id="39" name="矩形 24">
            <a:extLst>
              <a:ext uri="{FF2B5EF4-FFF2-40B4-BE49-F238E27FC236}">
                <a16:creationId xmlns:a16="http://schemas.microsoft.com/office/drawing/2014/main" id="{D5506FB2-4611-4C77-A8C4-137F0F18C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971550"/>
            <a:ext cx="200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>
                <a:solidFill>
                  <a:schemeClr val="tx2"/>
                </a:solidFill>
                <a:latin typeface="+mj-ea"/>
                <a:ea typeface="+mj-ea"/>
              </a:rPr>
              <a:t>例</a:t>
            </a:r>
            <a:r>
              <a:rPr lang="en-US" altLang="zh-CN" sz="2800">
                <a:solidFill>
                  <a:schemeClr val="tx2"/>
                </a:solidFill>
                <a:latin typeface="+mj-ea"/>
                <a:ea typeface="+mj-ea"/>
              </a:rPr>
              <a:t>2</a:t>
            </a:r>
            <a:r>
              <a:rPr lang="zh-CN" altLang="en-US" sz="2800">
                <a:solidFill>
                  <a:srgbClr val="FF0000"/>
                </a:solidFill>
              </a:rPr>
              <a:t>  </a:t>
            </a:r>
            <a:r>
              <a:rPr lang="zh-CN" altLang="en-US" sz="2800"/>
              <a:t>求方程</a:t>
            </a:r>
          </a:p>
        </p:txBody>
      </p:sp>
      <p:graphicFrame>
        <p:nvGraphicFramePr>
          <p:cNvPr id="21513" name="Object 22">
            <a:extLst>
              <a:ext uri="{FF2B5EF4-FFF2-40B4-BE49-F238E27FC236}">
                <a16:creationId xmlns:a16="http://schemas.microsoft.com/office/drawing/2014/main" id="{D5A7341E-7C9A-4913-A044-56F65C2C53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1788" y="849313"/>
          <a:ext cx="16764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7" imgW="685800" imgH="342900" progId="Equation.DSMT4">
                  <p:embed/>
                </p:oleObj>
              </mc:Choice>
              <mc:Fallback>
                <p:oleObj name="Equation" r:id="rId7" imgW="685800" imgH="342900" progId="Equation.DSMT4">
                  <p:embed/>
                  <p:pic>
                    <p:nvPicPr>
                      <p:cNvPr id="21513" name="Object 22">
                        <a:extLst>
                          <a:ext uri="{FF2B5EF4-FFF2-40B4-BE49-F238E27FC236}">
                            <a16:creationId xmlns:a16="http://schemas.microsoft.com/office/drawing/2014/main" id="{D5A7341E-7C9A-4913-A044-56F65C2C53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849313"/>
                        <a:ext cx="167640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矩形 26">
            <a:extLst>
              <a:ext uri="{FF2B5EF4-FFF2-40B4-BE49-F238E27FC236}">
                <a16:creationId xmlns:a16="http://schemas.microsoft.com/office/drawing/2014/main" id="{B20D9E57-30A3-4DDE-9953-8777F309C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5150" y="971550"/>
            <a:ext cx="172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的所有解</a:t>
            </a:r>
            <a:r>
              <a:rPr lang="en-US" altLang="zh-CN" sz="2800">
                <a:latin typeface="Arial" panose="020B0604020202020204" pitchFamily="34" charset="0"/>
              </a:rPr>
              <a:t>.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45" name="Object 15">
            <a:extLst>
              <a:ext uri="{FF2B5EF4-FFF2-40B4-BE49-F238E27FC236}">
                <a16:creationId xmlns:a16="http://schemas.microsoft.com/office/drawing/2014/main" id="{F0E7D033-A2D6-4AF1-BB23-E128696875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7150" y="3624263"/>
          <a:ext cx="2255838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9" imgW="888614" imgH="380835" progId="Equation.DSMT4">
                  <p:embed/>
                </p:oleObj>
              </mc:Choice>
              <mc:Fallback>
                <p:oleObj name="Equation" r:id="rId9" imgW="888614" imgH="380835" progId="Equation.DSMT4">
                  <p:embed/>
                  <p:pic>
                    <p:nvPicPr>
                      <p:cNvPr id="45" name="Object 15">
                        <a:extLst>
                          <a:ext uri="{FF2B5EF4-FFF2-40B4-BE49-F238E27FC236}">
                            <a16:creationId xmlns:a16="http://schemas.microsoft.com/office/drawing/2014/main" id="{F0E7D033-A2D6-4AF1-BB23-E128696875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3624263"/>
                        <a:ext cx="2255838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0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72CC4984-C699-401D-AAAE-D4F8C9D67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814388"/>
            <a:ext cx="2981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8288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求微分方程</a:t>
            </a:r>
          </a:p>
        </p:txBody>
      </p:sp>
      <p:graphicFrame>
        <p:nvGraphicFramePr>
          <p:cNvPr id="22531" name="Object 3">
            <a:extLst>
              <a:ext uri="{FF2B5EF4-FFF2-40B4-BE49-F238E27FC236}">
                <a16:creationId xmlns:a16="http://schemas.microsoft.com/office/drawing/2014/main" id="{59528BE7-765B-4A69-B9C0-DAB332E1F9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6975" y="492125"/>
          <a:ext cx="198278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Equation" r:id="rId3" imgW="787058" imgH="444307" progId="Equation.DSMT4">
                  <p:embed/>
                </p:oleObj>
              </mc:Choice>
              <mc:Fallback>
                <p:oleObj name="Equation" r:id="rId3" imgW="787058" imgH="444307" progId="Equation.DSMT4">
                  <p:embed/>
                  <p:pic>
                    <p:nvPicPr>
                      <p:cNvPr id="22531" name="Object 3">
                        <a:extLst>
                          <a:ext uri="{FF2B5EF4-FFF2-40B4-BE49-F238E27FC236}">
                            <a16:creationId xmlns:a16="http://schemas.microsoft.com/office/drawing/2014/main" id="{59528BE7-765B-4A69-B9C0-DAB332E1F9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492125"/>
                        <a:ext cx="1982788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6">
            <a:extLst>
              <a:ext uri="{FF2B5EF4-FFF2-40B4-BE49-F238E27FC236}">
                <a16:creationId xmlns:a16="http://schemas.microsoft.com/office/drawing/2014/main" id="{B44D12C4-FFC5-404D-AD27-9C1D0B59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3" y="814388"/>
            <a:ext cx="1350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cs typeface="Times New Roman" panose="02020603050405020304" pitchFamily="18" charset="0"/>
              </a:rPr>
              <a:t>的通解</a:t>
            </a:r>
            <a:r>
              <a:rPr lang="en-US" altLang="zh-CN" sz="2800">
                <a:cs typeface="Times New Roman" panose="02020603050405020304" pitchFamily="18" charset="0"/>
              </a:rPr>
              <a:t>.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614106-FE5F-43F7-84AB-7ED700F05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188" y="1747838"/>
            <a:ext cx="281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z="2800">
                <a:latin typeface="Arial" panose="020B0604020202020204" pitchFamily="34" charset="0"/>
              </a:rPr>
              <a:t> 当 </a:t>
            </a:r>
            <a:r>
              <a:rPr lang="en-US" altLang="zh-CN" sz="2800" i="1">
                <a:cs typeface="Times New Roman" panose="02020603050405020304" pitchFamily="18" charset="0"/>
              </a:rPr>
              <a:t>y </a:t>
            </a:r>
            <a:r>
              <a:rPr lang="en-US" altLang="zh-CN" sz="2800">
                <a:cs typeface="Times New Roman" panose="02020603050405020304" pitchFamily="18" charset="0"/>
              </a:rPr>
              <a:t>≠</a:t>
            </a:r>
            <a:r>
              <a:rPr lang="el-GR" altLang="en-US" sz="2800">
                <a:cs typeface="Times New Roman" panose="02020603050405020304" pitchFamily="18" charset="0"/>
              </a:rPr>
              <a:t>±</a:t>
            </a:r>
            <a:r>
              <a:rPr lang="en-US" altLang="zh-CN" sz="2800"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Arial" panose="020B0604020202020204" pitchFamily="34" charset="0"/>
              </a:rPr>
              <a:t>时，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B0EDD3-1B00-4903-B090-99A688858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275" y="1747838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cs typeface="Times New Roman" panose="02020603050405020304" pitchFamily="18" charset="0"/>
              </a:rPr>
              <a:t>分离变量，得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2C71869B-827F-4EF2-81A7-FD68B6A20F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7413" y="2295525"/>
          <a:ext cx="26765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5" imgW="1117600" imgH="419100" progId="Equation.DSMT4">
                  <p:embed/>
                </p:oleObj>
              </mc:Choice>
              <mc:Fallback>
                <p:oleObj name="Equation" r:id="rId5" imgW="1117600" imgH="419100" progId="Equation.DSMT4">
                  <p:embed/>
                  <p:pic>
                    <p:nvPicPr>
                      <p:cNvPr id="11" name="Object 9">
                        <a:extLst>
                          <a:ext uri="{FF2B5EF4-FFF2-40B4-BE49-F238E27FC236}">
                            <a16:creationId xmlns:a16="http://schemas.microsoft.com/office/drawing/2014/main" id="{2C71869B-827F-4EF2-81A7-FD68B6A20F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2295525"/>
                        <a:ext cx="267652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6974160-DD16-4A2A-A9E2-695FA411C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5" y="3390900"/>
            <a:ext cx="3041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cs typeface="Times New Roman" panose="02020603050405020304" pitchFamily="18" charset="0"/>
              </a:rPr>
              <a:t>两边积分，得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D889CD2F-44BA-428C-9857-623EBE952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5572125"/>
            <a:ext cx="5357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cs typeface="Times New Roman" panose="02020603050405020304" pitchFamily="18" charset="0"/>
              </a:rPr>
              <a:t>另外，方程还有常数解</a:t>
            </a:r>
            <a:r>
              <a:rPr lang="en-US" altLang="zh-CN" sz="280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cs typeface="Times New Roman" panose="02020603050405020304" pitchFamily="18" charset="0"/>
              </a:rPr>
              <a:t>y =</a:t>
            </a:r>
            <a:r>
              <a:rPr lang="el-GR" altLang="en-US" sz="2800">
                <a:cs typeface="Times New Roman" panose="02020603050405020304" pitchFamily="18" charset="0"/>
              </a:rPr>
              <a:t>±</a:t>
            </a:r>
            <a:r>
              <a:rPr lang="en-US" altLang="zh-CN" sz="2800">
                <a:cs typeface="Times New Roman" panose="02020603050405020304" pitchFamily="18" charset="0"/>
              </a:rPr>
              <a:t>1.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20" name="矩形 25">
            <a:extLst>
              <a:ext uri="{FF2B5EF4-FFF2-40B4-BE49-F238E27FC236}">
                <a16:creationId xmlns:a16="http://schemas.microsoft.com/office/drawing/2014/main" id="{8A9498BB-7876-46CB-96B6-41DE423F4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4886325"/>
            <a:ext cx="172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cs typeface="Times New Roman" panose="02020603050405020304" pitchFamily="18" charset="0"/>
              </a:rPr>
              <a:t>得到通解</a:t>
            </a:r>
            <a:r>
              <a:rPr lang="zh-CN" altLang="en-US" sz="2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E0E91983-F3C0-4BC1-A92B-1021C13B1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4124325"/>
            <a:ext cx="3857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cs typeface="Times New Roman" panose="02020603050405020304" pitchFamily="18" charset="0"/>
              </a:rPr>
              <a:t>arc</a:t>
            </a:r>
            <a:r>
              <a:rPr lang="en-US" altLang="zh-CN" sz="2800">
                <a:cs typeface="Times New Roman" panose="02020603050405020304" pitchFamily="18" charset="0"/>
              </a:rPr>
              <a:t>sin</a:t>
            </a:r>
            <a:r>
              <a:rPr lang="en-US" altLang="zh-CN" sz="2800" i="1">
                <a:cs typeface="Times New Roman" panose="02020603050405020304" pitchFamily="18" charset="0"/>
              </a:rPr>
              <a:t>y= arc</a:t>
            </a:r>
            <a:r>
              <a:rPr lang="en-US" altLang="zh-CN" sz="2800">
                <a:cs typeface="Times New Roman" panose="02020603050405020304" pitchFamily="18" charset="0"/>
              </a:rPr>
              <a:t>sin</a:t>
            </a:r>
            <a:r>
              <a:rPr lang="en-US" altLang="zh-CN" sz="2800" i="1">
                <a:cs typeface="Times New Roman" panose="02020603050405020304" pitchFamily="18" charset="0"/>
              </a:rPr>
              <a:t>x+C</a:t>
            </a:r>
            <a:r>
              <a:rPr lang="zh-CN" altLang="en-US" sz="2800">
                <a:cs typeface="Times New Roman" panose="02020603050405020304" pitchFamily="18" charset="0"/>
              </a:rPr>
              <a:t>，</a:t>
            </a:r>
          </a:p>
        </p:txBody>
      </p:sp>
      <p:sp>
        <p:nvSpPr>
          <p:cNvPr id="22" name="TextBox 24">
            <a:extLst>
              <a:ext uri="{FF2B5EF4-FFF2-40B4-BE49-F238E27FC236}">
                <a16:creationId xmlns:a16="http://schemas.microsoft.com/office/drawing/2014/main" id="{AFAB3857-C29F-4EC1-9621-5B1221123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4886325"/>
            <a:ext cx="3857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cs typeface="Times New Roman" panose="02020603050405020304" pitchFamily="18" charset="0"/>
              </a:rPr>
              <a:t>y=</a:t>
            </a:r>
            <a:r>
              <a:rPr lang="en-US" altLang="zh-CN" sz="2800">
                <a:cs typeface="Times New Roman" panose="02020603050405020304" pitchFamily="18" charset="0"/>
              </a:rPr>
              <a:t>sin(</a:t>
            </a:r>
            <a:r>
              <a:rPr lang="en-US" altLang="zh-CN" sz="2800" i="1">
                <a:cs typeface="Times New Roman" panose="02020603050405020304" pitchFamily="18" charset="0"/>
              </a:rPr>
              <a:t> arc</a:t>
            </a:r>
            <a:r>
              <a:rPr lang="en-US" altLang="zh-CN" sz="2800">
                <a:cs typeface="Times New Roman" panose="02020603050405020304" pitchFamily="18" charset="0"/>
              </a:rPr>
              <a:t>sin</a:t>
            </a:r>
            <a:r>
              <a:rPr lang="en-US" altLang="zh-CN" sz="2800" i="1">
                <a:cs typeface="Times New Roman" panose="02020603050405020304" pitchFamily="18" charset="0"/>
              </a:rPr>
              <a:t>x+C</a:t>
            </a:r>
            <a:r>
              <a:rPr lang="en-US" altLang="zh-CN" sz="2800">
                <a:cs typeface="Times New Roman" panose="02020603050405020304" pitchFamily="18" charset="0"/>
              </a:rPr>
              <a:t>).</a:t>
            </a:r>
            <a:endParaRPr lang="zh-CN" altLang="en-US" sz="280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8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265B0B7E-5DAC-45A9-8E6D-837D86EB8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847725"/>
            <a:ext cx="3714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8288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求解微分方程</a:t>
            </a:r>
          </a:p>
        </p:txBody>
      </p:sp>
      <p:graphicFrame>
        <p:nvGraphicFramePr>
          <p:cNvPr id="23555" name="Object 4">
            <a:extLst>
              <a:ext uri="{FF2B5EF4-FFF2-40B4-BE49-F238E27FC236}">
                <a16:creationId xmlns:a16="http://schemas.microsoft.com/office/drawing/2014/main" id="{CE01FB01-B853-4EBA-BF91-C47F0F1AC0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0163" y="552450"/>
          <a:ext cx="3125787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Equation" r:id="rId3" imgW="1244600" imgH="431800" progId="Equation.DSMT4">
                  <p:embed/>
                </p:oleObj>
              </mc:Choice>
              <mc:Fallback>
                <p:oleObj name="Equation" r:id="rId3" imgW="1244600" imgH="431800" progId="Equation.DSMT4">
                  <p:embed/>
                  <p:pic>
                    <p:nvPicPr>
                      <p:cNvPr id="23555" name="Object 4">
                        <a:extLst>
                          <a:ext uri="{FF2B5EF4-FFF2-40B4-BE49-F238E27FC236}">
                            <a16:creationId xmlns:a16="http://schemas.microsoft.com/office/drawing/2014/main" id="{CE01FB01-B853-4EBA-BF91-C47F0F1AC0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552450"/>
                        <a:ext cx="3125787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39FEC9CB-AB78-416A-99AB-A24AF2E75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88" y="1700213"/>
            <a:ext cx="3502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分离变量，得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4DA0717-BF74-41E8-A404-75CD063061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2312988"/>
          <a:ext cx="23860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5" imgW="926698" imgH="342751" progId="Equation.DSMT4">
                  <p:embed/>
                </p:oleObj>
              </mc:Choice>
              <mc:Fallback>
                <p:oleObj name="Equation" r:id="rId5" imgW="926698" imgH="342751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B4DA0717-BF74-41E8-A404-75CD063061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2312988"/>
                        <a:ext cx="2386013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5FEF6B7E-4150-436F-BCDE-F80108755D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9038" y="3852863"/>
          <a:ext cx="31019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7" imgW="1180588" imgH="317362" progId="Equation.DSMT4">
                  <p:embed/>
                </p:oleObj>
              </mc:Choice>
              <mc:Fallback>
                <p:oleObj name="Equation" r:id="rId7" imgW="1180588" imgH="317362" progId="Equation.DSMT4">
                  <p:embed/>
                  <p:pic>
                    <p:nvPicPr>
                      <p:cNvPr id="9" name="Object 9">
                        <a:extLst>
                          <a:ext uri="{FF2B5EF4-FFF2-40B4-BE49-F238E27FC236}">
                            <a16:creationId xmlns:a16="http://schemas.microsoft.com/office/drawing/2014/main" id="{5FEF6B7E-4150-436F-BCDE-F80108755D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3852863"/>
                        <a:ext cx="310197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10">
            <a:extLst>
              <a:ext uri="{FF2B5EF4-FFF2-40B4-BE49-F238E27FC236}">
                <a16:creationId xmlns:a16="http://schemas.microsoft.com/office/drawing/2014/main" id="{CBD768F6-9BE9-43E3-A887-03C2444F0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75" y="4767263"/>
            <a:ext cx="3532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/>
              <a:t>由 </a:t>
            </a:r>
            <a:r>
              <a:rPr lang="en-US" altLang="zh-CN" sz="2800">
                <a:latin typeface="+mn-lt"/>
              </a:rPr>
              <a:t>y(0) = 0</a:t>
            </a:r>
            <a:r>
              <a:rPr lang="zh-CN" altLang="en-US" sz="2800"/>
              <a:t>，得 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altLang="zh-CN" sz="2800"/>
              <a:t>,</a:t>
            </a:r>
            <a:endParaRPr lang="zh-CN" altLang="en-US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831FE0-70A6-4EDB-B364-C7A40D8B4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163" y="5483225"/>
            <a:ext cx="270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cs typeface="Times New Roman" panose="02020603050405020304" pitchFamily="18" charset="0"/>
              </a:rPr>
              <a:t>故所求特解为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E519AE-6FF2-4DA0-974D-966519D6B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3252788"/>
            <a:ext cx="2786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cs typeface="Times New Roman" panose="02020603050405020304" pitchFamily="18" charset="0"/>
              </a:rPr>
              <a:t>两边积分</a:t>
            </a:r>
            <a:r>
              <a:rPr lang="en-US" altLang="zh-CN" sz="2800">
                <a:cs typeface="Times New Roman" panose="02020603050405020304" pitchFamily="18" charset="0"/>
              </a:rPr>
              <a:t>,   </a:t>
            </a:r>
            <a:r>
              <a:rPr lang="zh-CN" altLang="en-US" sz="2800">
                <a:cs typeface="Times New Roman" panose="02020603050405020304" pitchFamily="18" charset="0"/>
              </a:rPr>
              <a:t>得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14" name="Object 20">
            <a:extLst>
              <a:ext uri="{FF2B5EF4-FFF2-40B4-BE49-F238E27FC236}">
                <a16:creationId xmlns:a16="http://schemas.microsoft.com/office/drawing/2014/main" id="{B571B2A8-1E16-4247-A5EC-C693C111C2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5613" y="2468563"/>
          <a:ext cx="31257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9" imgW="1218671" imgH="215806" progId="Equation.DSMT4">
                  <p:embed/>
                </p:oleObj>
              </mc:Choice>
              <mc:Fallback>
                <p:oleObj name="Equation" r:id="rId9" imgW="1218671" imgH="215806" progId="Equation.DSMT4">
                  <p:embed/>
                  <p:pic>
                    <p:nvPicPr>
                      <p:cNvPr id="14" name="Object 20">
                        <a:extLst>
                          <a:ext uri="{FF2B5EF4-FFF2-40B4-BE49-F238E27FC236}">
                            <a16:creationId xmlns:a16="http://schemas.microsoft.com/office/drawing/2014/main" id="{B571B2A8-1E16-4247-A5EC-C693C111C2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3" y="2468563"/>
                        <a:ext cx="312578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>
            <a:extLst>
              <a:ext uri="{FF2B5EF4-FFF2-40B4-BE49-F238E27FC236}">
                <a16:creationId xmlns:a16="http://schemas.microsoft.com/office/drawing/2014/main" id="{2EBF5286-AADD-4F2C-A126-674ACC66D1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9975" y="5311775"/>
          <a:ext cx="23876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11" imgW="977476" imgH="317362" progId="Equation.DSMT4">
                  <p:embed/>
                </p:oleObj>
              </mc:Choice>
              <mc:Fallback>
                <p:oleObj name="Equation" r:id="rId11" imgW="977476" imgH="317362" progId="Equation.DSMT4">
                  <p:embed/>
                  <p:pic>
                    <p:nvPicPr>
                      <p:cNvPr id="15" name="Object 9">
                        <a:extLst>
                          <a:ext uri="{FF2B5EF4-FFF2-40B4-BE49-F238E27FC236}">
                            <a16:creationId xmlns:a16="http://schemas.microsoft.com/office/drawing/2014/main" id="{2EBF5286-AADD-4F2C-A126-674ACC66D1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75" y="5311775"/>
                        <a:ext cx="23876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1024">
            <a:extLst>
              <a:ext uri="{FF2B5EF4-FFF2-40B4-BE49-F238E27FC236}">
                <a16:creationId xmlns:a16="http://schemas.microsoft.com/office/drawing/2014/main" id="{781FC55A-5008-4E20-908D-B0C5D249AC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946150"/>
          <a:ext cx="738346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Equation" r:id="rId3" imgW="2990673" imgH="438150" progId="Equation.DSMT4">
                  <p:embed/>
                </p:oleObj>
              </mc:Choice>
              <mc:Fallback>
                <p:oleObj name="Equation" r:id="rId3" imgW="2990673" imgH="438150" progId="Equation.DSMT4">
                  <p:embed/>
                  <p:pic>
                    <p:nvPicPr>
                      <p:cNvPr id="24578" name="Object 1024">
                        <a:extLst>
                          <a:ext uri="{FF2B5EF4-FFF2-40B4-BE49-F238E27FC236}">
                            <a16:creationId xmlns:a16="http://schemas.microsoft.com/office/drawing/2014/main" id="{781FC55A-5008-4E20-908D-B0C5D249AC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46150"/>
                        <a:ext cx="7383463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4" name="Object 1026">
            <a:extLst>
              <a:ext uri="{FF2B5EF4-FFF2-40B4-BE49-F238E27FC236}">
                <a16:creationId xmlns:a16="http://schemas.microsoft.com/office/drawing/2014/main" id="{E134F71E-C4EC-4725-8B4F-50B05E8EEC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4550" y="2209800"/>
          <a:ext cx="37782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5" imgW="1473200" imgH="444500" progId="Equation.DSMT4">
                  <p:embed/>
                </p:oleObj>
              </mc:Choice>
              <mc:Fallback>
                <p:oleObj name="Equation" r:id="rId5" imgW="1473200" imgH="444500" progId="Equation.DSMT4">
                  <p:embed/>
                  <p:pic>
                    <p:nvPicPr>
                      <p:cNvPr id="28674" name="Object 1026">
                        <a:extLst>
                          <a:ext uri="{FF2B5EF4-FFF2-40B4-BE49-F238E27FC236}">
                            <a16:creationId xmlns:a16="http://schemas.microsoft.com/office/drawing/2014/main" id="{E134F71E-C4EC-4725-8B4F-50B05E8EEC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209800"/>
                        <a:ext cx="37782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10">
            <a:extLst>
              <a:ext uri="{FF2B5EF4-FFF2-40B4-BE49-F238E27FC236}">
                <a16:creationId xmlns:a16="http://schemas.microsoft.com/office/drawing/2014/main" id="{B76C835B-48CC-45FA-A714-D48DDC48B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14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FBAF99-1898-4281-A9DC-437063560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514600"/>
            <a:ext cx="1987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/>
              <a:t>分离变量得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39519058-1CB5-4938-BE06-FA6C33AB9A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8263" y="4225925"/>
          <a:ext cx="43465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7" imgW="1790700" imgH="228600" progId="Equation.DSMT4">
                  <p:embed/>
                </p:oleObj>
              </mc:Choice>
              <mc:Fallback>
                <p:oleObj name="Equation" r:id="rId7" imgW="1790700" imgH="2286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39519058-1CB5-4938-BE06-FA6C33AB9A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4225925"/>
                        <a:ext cx="43465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6670D66-E06E-45A4-BBCB-2263301B5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238" y="3429000"/>
            <a:ext cx="1627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/>
              <a:t>积分，得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C3B1AD-8E1F-4E72-804D-06DA9D0E6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038725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/>
              <a:t>即</a:t>
            </a:r>
          </a:p>
        </p:txBody>
      </p:sp>
      <p:graphicFrame>
        <p:nvGraphicFramePr>
          <p:cNvPr id="17" name="Object 14">
            <a:extLst>
              <a:ext uri="{FF2B5EF4-FFF2-40B4-BE49-F238E27FC236}">
                <a16:creationId xmlns:a16="http://schemas.microsoft.com/office/drawing/2014/main" id="{8C461F00-D378-4EA2-86A6-6F33EC324D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5313" y="5068888"/>
          <a:ext cx="249713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9" imgW="1028254" imgH="203112" progId="Equation.DSMT4">
                  <p:embed/>
                </p:oleObj>
              </mc:Choice>
              <mc:Fallback>
                <p:oleObj name="Equation" r:id="rId9" imgW="1028254" imgH="203112" progId="Equation.DSMT4">
                  <p:embed/>
                  <p:pic>
                    <p:nvPicPr>
                      <p:cNvPr id="17" name="Object 14">
                        <a:extLst>
                          <a:ext uri="{FF2B5EF4-FFF2-40B4-BE49-F238E27FC236}">
                            <a16:creationId xmlns:a16="http://schemas.microsoft.com/office/drawing/2014/main" id="{8C461F00-D378-4EA2-86A6-6F33EC324D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5068888"/>
                        <a:ext cx="2497137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0BA9A62-19C6-4045-96C6-27EAB06B3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5019675"/>
            <a:ext cx="2316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i="1"/>
              <a:t>C</a:t>
            </a:r>
            <a:r>
              <a:rPr lang="zh-CN" altLang="en-US" sz="2800"/>
              <a:t>为任意常数</a:t>
            </a:r>
            <a:r>
              <a:rPr lang="en-US" altLang="zh-CN" sz="2800"/>
              <a:t>.</a:t>
            </a:r>
            <a:endParaRPr lang="zh-CN" altLang="en-US" sz="280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 autoUpdateAnimBg="0"/>
      <p:bldP spid="11" grpId="0"/>
      <p:bldP spid="14" grpId="0"/>
      <p:bldP spid="16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3" name="Object 1025">
            <a:extLst>
              <a:ext uri="{FF2B5EF4-FFF2-40B4-BE49-F238E27FC236}">
                <a16:creationId xmlns:a16="http://schemas.microsoft.com/office/drawing/2014/main" id="{35DCE160-46BA-43ED-9281-DD0551DE54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8450" y="1477963"/>
          <a:ext cx="15557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Equation" r:id="rId3" imgW="1501796" imgH="447878" progId="Equation.DSMT4">
                  <p:embed/>
                </p:oleObj>
              </mc:Choice>
              <mc:Fallback>
                <p:oleObj name="Equation" r:id="rId3" imgW="1501796" imgH="447878" progId="Equation.DSMT4">
                  <p:embed/>
                  <p:pic>
                    <p:nvPicPr>
                      <p:cNvPr id="28673" name="Object 1025">
                        <a:extLst>
                          <a:ext uri="{FF2B5EF4-FFF2-40B4-BE49-F238E27FC236}">
                            <a16:creationId xmlns:a16="http://schemas.microsoft.com/office/drawing/2014/main" id="{35DCE160-46BA-43ED-9281-DD0551DE54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1477963"/>
                        <a:ext cx="15557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4" name="Object 1026">
            <a:extLst>
              <a:ext uri="{FF2B5EF4-FFF2-40B4-BE49-F238E27FC236}">
                <a16:creationId xmlns:a16="http://schemas.microsoft.com/office/drawing/2014/main" id="{AD9113B9-FCF1-4A64-9F30-B8108BCB7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5813" y="1495425"/>
          <a:ext cx="29987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5" imgW="2921000" imgH="457200" progId="Equation.DSMT4">
                  <p:embed/>
                </p:oleObj>
              </mc:Choice>
              <mc:Fallback>
                <p:oleObj name="Equation" r:id="rId5" imgW="2921000" imgH="457200" progId="Equation.DSMT4">
                  <p:embed/>
                  <p:pic>
                    <p:nvPicPr>
                      <p:cNvPr id="28674" name="Object 1026">
                        <a:extLst>
                          <a:ext uri="{FF2B5EF4-FFF2-40B4-BE49-F238E27FC236}">
                            <a16:creationId xmlns:a16="http://schemas.microsoft.com/office/drawing/2014/main" id="{AD9113B9-FCF1-4A64-9F30-B8108BCB7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3" y="1495425"/>
                        <a:ext cx="29987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1027">
            <a:extLst>
              <a:ext uri="{FF2B5EF4-FFF2-40B4-BE49-F238E27FC236}">
                <a16:creationId xmlns:a16="http://schemas.microsoft.com/office/drawing/2014/main" id="{FEDD61BF-7AC7-4976-9097-87F183FDCF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057400"/>
          <a:ext cx="503713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公式" r:id="rId7" imgW="5003800" imgH="889000" progId="Equation.3">
                  <p:embed/>
                </p:oleObj>
              </mc:Choice>
              <mc:Fallback>
                <p:oleObj name="公式" r:id="rId7" imgW="5003800" imgH="889000" progId="Equation.3">
                  <p:embed/>
                  <p:pic>
                    <p:nvPicPr>
                      <p:cNvPr id="28675" name="Object 1027">
                        <a:extLst>
                          <a:ext uri="{FF2B5EF4-FFF2-40B4-BE49-F238E27FC236}">
                            <a16:creationId xmlns:a16="http://schemas.microsoft.com/office/drawing/2014/main" id="{FEDD61BF-7AC7-4976-9097-87F183FDCF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057400"/>
                        <a:ext cx="5037138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1028">
            <a:extLst>
              <a:ext uri="{FF2B5EF4-FFF2-40B4-BE49-F238E27FC236}">
                <a16:creationId xmlns:a16="http://schemas.microsoft.com/office/drawing/2014/main" id="{9E2CCFE4-D345-4D42-AE2A-ED4DDF86B1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2895600"/>
          <a:ext cx="49958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公式" r:id="rId9" imgW="4965700" imgH="889000" progId="Equation.3">
                  <p:embed/>
                </p:oleObj>
              </mc:Choice>
              <mc:Fallback>
                <p:oleObj name="公式" r:id="rId9" imgW="4965700" imgH="889000" progId="Equation.3">
                  <p:embed/>
                  <p:pic>
                    <p:nvPicPr>
                      <p:cNvPr id="28676" name="Object 1028">
                        <a:extLst>
                          <a:ext uri="{FF2B5EF4-FFF2-40B4-BE49-F238E27FC236}">
                            <a16:creationId xmlns:a16="http://schemas.microsoft.com/office/drawing/2014/main" id="{9E2CCFE4-D345-4D42-AE2A-ED4DDF86B1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895600"/>
                        <a:ext cx="4995863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1029">
            <a:extLst>
              <a:ext uri="{FF2B5EF4-FFF2-40B4-BE49-F238E27FC236}">
                <a16:creationId xmlns:a16="http://schemas.microsoft.com/office/drawing/2014/main" id="{F9F74A50-4191-4EF2-979C-1AE9974AF4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7825" y="3905250"/>
          <a:ext cx="424338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公式" r:id="rId11" imgW="4207047" imgH="955743" progId="Equation.3">
                  <p:embed/>
                </p:oleObj>
              </mc:Choice>
              <mc:Fallback>
                <p:oleObj name="公式" r:id="rId11" imgW="4207047" imgH="955743" progId="Equation.3">
                  <p:embed/>
                  <p:pic>
                    <p:nvPicPr>
                      <p:cNvPr id="28677" name="Object 1029">
                        <a:extLst>
                          <a:ext uri="{FF2B5EF4-FFF2-40B4-BE49-F238E27FC236}">
                            <a16:creationId xmlns:a16="http://schemas.microsoft.com/office/drawing/2014/main" id="{F9F74A50-4191-4EF2-979C-1AE9974AF4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3905250"/>
                        <a:ext cx="424338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1030">
            <a:extLst>
              <a:ext uri="{FF2B5EF4-FFF2-40B4-BE49-F238E27FC236}">
                <a16:creationId xmlns:a16="http://schemas.microsoft.com/office/drawing/2014/main" id="{CA0F528C-C8EC-4FF2-A200-3AF243F06F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2250" y="4953000"/>
          <a:ext cx="49339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公式" r:id="rId13" imgW="4902200" imgH="965200" progId="Equation.3">
                  <p:embed/>
                </p:oleObj>
              </mc:Choice>
              <mc:Fallback>
                <p:oleObj name="公式" r:id="rId13" imgW="4902200" imgH="965200" progId="Equation.3">
                  <p:embed/>
                  <p:pic>
                    <p:nvPicPr>
                      <p:cNvPr id="28678" name="Object 1030">
                        <a:extLst>
                          <a:ext uri="{FF2B5EF4-FFF2-40B4-BE49-F238E27FC236}">
                            <a16:creationId xmlns:a16="http://schemas.microsoft.com/office/drawing/2014/main" id="{CA0F528C-C8EC-4FF2-A200-3AF243F06F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4953000"/>
                        <a:ext cx="49339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9">
            <a:extLst>
              <a:ext uri="{FF2B5EF4-FFF2-40B4-BE49-F238E27FC236}">
                <a16:creationId xmlns:a16="http://schemas.microsoft.com/office/drawing/2014/main" id="{63A47317-2EBF-46F9-8583-55557AF0C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通解为</a:t>
            </a:r>
            <a:endParaRPr lang="zh-CN" altLang="en-US" sz="3600"/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09509F5D-5531-4D20-8C72-F8440E3E8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1447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解</a:t>
            </a:r>
            <a:endParaRPr lang="zh-CN" altLang="en-US" sz="4000">
              <a:ea typeface="黑体" panose="02010609060101010101" pitchFamily="49" charset="-122"/>
            </a:endParaRPr>
          </a:p>
        </p:txBody>
      </p:sp>
      <p:graphicFrame>
        <p:nvGraphicFramePr>
          <p:cNvPr id="25610" name="Object 1026">
            <a:extLst>
              <a:ext uri="{FF2B5EF4-FFF2-40B4-BE49-F238E27FC236}">
                <a16:creationId xmlns:a16="http://schemas.microsoft.com/office/drawing/2014/main" id="{CEE78C0B-8AD1-4679-8A46-5781EC65BF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000" y="735013"/>
          <a:ext cx="71437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15" imgW="2946400" imgH="215900" progId="Equation.DSMT4">
                  <p:embed/>
                </p:oleObj>
              </mc:Choice>
              <mc:Fallback>
                <p:oleObj name="Equation" r:id="rId15" imgW="2946400" imgH="215900" progId="Equation.DSMT4">
                  <p:embed/>
                  <p:pic>
                    <p:nvPicPr>
                      <p:cNvPr id="25610" name="Object 1026">
                        <a:extLst>
                          <a:ext uri="{FF2B5EF4-FFF2-40B4-BE49-F238E27FC236}">
                            <a16:creationId xmlns:a16="http://schemas.microsoft.com/office/drawing/2014/main" id="{CEE78C0B-8AD1-4679-8A46-5781EC65BF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735013"/>
                        <a:ext cx="71437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 autoUpdateAnimBg="0"/>
      <p:bldP spid="12298" grpId="0" autoUpdateAnimBg="0"/>
    </p:bldLst>
  </p:timing>
</p:sld>
</file>

<file path=ppt/theme/theme1.xml><?xml version="1.0" encoding="utf-8"?>
<a:theme xmlns:a="http://schemas.openxmlformats.org/drawingml/2006/main" name="背景">
  <a:themeElements>
    <a:clrScheme name="背景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背景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背景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背景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D:\高等数学电子教案\TEMPLET\背景.pot</Template>
  <Application>Microsoft Office PowerPoint</Application>
  <PresentationFormat>On-screen Show (4:3)</PresentationFormat>
  <Slides>33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背景</vt:lpstr>
      <vt:lpstr>PowerPoint Presentation</vt:lpstr>
      <vt:lpstr>一、可分离变量方程</vt:lpstr>
      <vt:lpstr>PowerPoint Presentation</vt:lpstr>
      <vt:lpstr>二、典型例题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二、齐次方程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三、小结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西安通信学院数学教研室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  可分离变量的微分方程</dc:title>
  <dc:creator>西安通信学院数学教研室</dc:creator>
  <cp:revision>1</cp:revision>
  <dcterms:created xsi:type="dcterms:W3CDTF">1997-01-06T00:36:50Z</dcterms:created>
  <dcterms:modified xsi:type="dcterms:W3CDTF">2021-12-17T02:30:15Z</dcterms:modified>
</cp:coreProperties>
</file>