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360" r:id="rId3"/>
    <p:sldId id="444" r:id="rId4"/>
    <p:sldId id="448" r:id="rId5"/>
    <p:sldId id="429" r:id="rId6"/>
    <p:sldId id="433" r:id="rId7"/>
    <p:sldId id="298" r:id="rId8"/>
    <p:sldId id="403" r:id="rId9"/>
    <p:sldId id="280" r:id="rId10"/>
    <p:sldId id="374" r:id="rId11"/>
  </p:sldIdLst>
  <p:sldSz cx="9144000" cy="6858000" type="screen4x3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5AF2"/>
    <a:srgbClr val="009A5C"/>
    <a:srgbClr val="3FFFB1"/>
    <a:srgbClr val="66FF33"/>
    <a:srgbClr val="FB1B03"/>
    <a:srgbClr val="FFFF66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73" autoAdjust="0"/>
    <p:restoredTop sz="95252" autoAdjust="0"/>
  </p:normalViewPr>
  <p:slideViewPr>
    <p:cSldViewPr>
      <p:cViewPr>
        <p:scale>
          <a:sx n="125" d="100"/>
          <a:sy n="125" d="100"/>
        </p:scale>
        <p:origin x="-792" y="15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0"/>
    </p:cViewPr>
  </p:sorterViewPr>
  <p:notesViewPr>
    <p:cSldViewPr>
      <p:cViewPr varScale="1">
        <p:scale>
          <a:sx n="55" d="100"/>
          <a:sy n="55" d="100"/>
        </p:scale>
        <p:origin x="-2508" y="-96"/>
      </p:cViewPr>
      <p:guideLst>
        <p:guide orient="horz" pos="2910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9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72378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9" y="8772378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A606AF8-850F-4680-8370-03A2F7490F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58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9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387767"/>
            <a:ext cx="5607050" cy="4155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72378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9" y="8772378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6030CE5-EFAD-430D-929F-A95F5BB371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77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1F80F-D362-4BB0-8AD3-923895E79A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E7C8B4-93D0-40E3-A169-D12851849B6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07D1AA-B9EE-4CC4-94AF-59D101D62C89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C94F66-C53B-484F-8533-536995912A7C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C94F66-C53B-484F-8533-536995912A7C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A35FD9-F8F8-4B85-BF0D-BEBF117A9E5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C94F66-C53B-484F-8533-536995912A7C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80D137-BBBA-4371-B8DF-317DA9D77C7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4A2FA9-2C40-4AEE-9859-D6A58D05559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9E5A6C-1A41-49C0-95BD-D787E9E6930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A6EF1-E712-4A37-A21D-41F199994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AAD47-CBD6-4F31-A88B-83E56039D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CF52B-0896-4A93-A6A1-A2639106D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B8A15-B813-43F7-A8D5-F1977C6C10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8614D-8C07-44C6-8DC6-09C0135507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37772-C850-4E52-AC8D-7A4C0146B9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B1E11-B56B-40F7-831D-DBFCF0FC7A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45664-874D-492C-B330-4E9572292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0156F-3513-42FA-B509-725E8F9E87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35661-CFC8-49CF-B895-EE5FA791D0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B77AE-58DD-4598-AFA7-6A4988EE51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051D3FF4-D10B-42FA-AFA4-CAF6F7526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Richard.Clark@strategicmail.ne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1828800"/>
            <a:ext cx="4724400" cy="1573213"/>
          </a:xfrm>
        </p:spPr>
        <p:txBody>
          <a:bodyPr/>
          <a:lstStyle/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r>
              <a:rPr lang="en-US" sz="2800" dirty="0" smtClean="0"/>
              <a:t>Audio/Video System </a:t>
            </a:r>
          </a:p>
          <a:p>
            <a:pPr eaLnBrk="1" hangingPunct="1">
              <a:defRPr/>
            </a:pPr>
            <a:r>
              <a:rPr lang="en-US" sz="2800" dirty="0" smtClean="0"/>
              <a:t>Quick Reference Guide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981200" y="5410200"/>
            <a:ext cx="495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Multi-Purpose Room</a:t>
            </a:r>
            <a:endParaRPr lang="en-US" dirty="0"/>
          </a:p>
        </p:txBody>
      </p:sp>
      <p:pic>
        <p:nvPicPr>
          <p:cNvPr id="2052" name="Picture 19" descr="TEst v116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685800"/>
            <a:ext cx="53736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2" descr="data:image/jpeg;base64,/9j/4AAQSkZJRgABAQAAAQABAAD/2wCEAAkGBxQQEhUUExQVFRQXFh0aFxgXFhgcGhYVFBwXHRkSGCAaKCggJBsmHBsXLTghJSw3Ly4uGB80ODgsNygtLisBCgoKDg0OGxAQGywiICQsLiw0LCw3NywtLC0uNCwsLCwsLCwsLC0sLC4sLCwvNCwsLCwsLCwsLCwsLCwsLCwsLP/AABEIAGEAoAMBEQACEQEDEQH/xAAbAAEAAgMBAQAAAAAAAAAAAAAABQYBAwQHAv/EADoQAAIBAgQBCgUCBAcBAAAAAAECAwARBAUSITEGExQiQVFhgZHTMlNUcZIHoRUjM3JFUmKChLLCQ//EABoBAQADAQEBAAAAAAAAAAAAAAABAwQCBQb/xAAsEQACAQMDAwQCAgIDAAAAAAAAAQIDERIxUfAhgbETQZHRBGEiIzNxMjRE/9oADAMBAAIRAxEAPwDz+vePnxQCgFAKAUAoBQGVUkgAXJ4AcT4UBMRclcYy6ujuo730p/3Iqt1qadrlyoVGr2PjFcmsXEupsPJp71GsDxJS4oq0H0TIlQmvYiasKhQCgFAKAUAoBQCgFAKAUAoBQCgFASWQZM+Mk0Lso3dyCQi8L7cSTsBxJripUUFdllOm5uyLXjM4w+V3iwqB5hszk7g9upl3J/0qQB3ms0acqvWWhplUhS6R1K3iOVGJck85pv8A5FUfva/qa0KjBexQ682bMFytxMTatav/AHKL/ktm/eolQgyY15osMcuGzdSGXmcSBcEbk24t2a17wesN7FqotOi+nVc+C9OFZdej58lLzLAPh5GikFmU+RB4MD2gjtrXGSkroxzg4uzOWpORQCgFAKAUAoBQCgFAKAUAoBQF9lk/huXqq7TzWJParOtz+EbKB4yE1jS9Wp10XPJtb9Kl01fPBT8lC8/Hr06dQ1ayAuntvfatVS+LsZadslc64sQY8O11Q3bRH1VJ6rBne/b2L9mPhXLV5lidodTthnJnjU8ypjW8hYRqCSQxiXVYXtZfNuyuGv4vXqdKX8lp0ISaYpMXQhSHLKUNwpBuNJ7hVqV42ZS3aV0W/lJpx2AjxQAEkdtYHYpbS6jwDlWA7BJ4Vmpf11HDc1Vf7Kan7lGrWYhQCgFAKAUAoBQCgLWcPlXzJvzPtVnvW2XO5pxo7vnYdHyv5k35n2qXrbLncY0d3zsOj5X8yb8z7VL1tlzuMaO752HR8r+ZN+Z9ql62y53GNHd87GVgysH+pN+Z9ql62y53GNHd87HLy1zlMVInNm6Kp7COs7sSN7HZRGL/AOmuqFNwTuRXqKbViu1cZxQCgFAWrkpnMMUEsM7EK9xwO6yLZrEA2IKoeHZWetTk5KUTTRqRUXGRno+V/Mm/M+1S9bZc7jGju+dh0fK/mTfmfapetsudxjR3fOw6PlfzJvzPtUvW2XO4xo7vnYdHyv5k35n2qXrbLncY0d3zsfE8GWaW0yTarHTdj8Vtv/l31KdbZc7kONHd87FXq8zigFAKAmRlcMITpMkis6hwkaAlUb4WYsRxG9hVWcpf8UXYRjbM589y9MPIFjk51GRXVrWuri4BHfXVObkrtWOasFF2TuR1dlZMZdyfebC4jEj4YbdnxXtq/EEHzquVVRmo7l0KTlBy2IerCkyPGgLLHyegODOLM76BJzekRC5awNhvbt41R6ss8LGn0YYZ3K3La503K32vsbeNqvX7M7tfofNCCb5L5KmNlWHnTHI2q3UuOqC3G/cDVVWo6ayt0LqVNTeN+p8vgMKrFTiXFiQTzJ7Nu+ilNq9iXCmnZs5M4wKwSBUkEqFFZXAIuHF+B4EV3CTkuqsV1IqL6O5xoASLmw7Ta9vGujlE9juS7Jg1xkcgliLaTZCpXiNRv2XsPMVTGteeDVmXzoWhmndFfq4zljzzkv0KONppgJJE1CMISRw6rG9hxt5VTTrZt4rovc0ToYJOT6v2K5VxnFAKAUBfcLFhc4jjVpBBjY0EYv8ABMqCy+du7f79mRudFuyvHwbUoV0ru0vJUs9yqbCS81OLMBtvcFewqe7jWinOM1eJmqU5QdpHAqkmw3J4feuytdT1Tk3heZmXCNJAYWw5ikj56PWZpOs5KX1X30/ZRXn1HlHOzve/Y9OnHF4dLWt3PMsxwZgleJuKMVPkeNb4yySaPOnHGTRz1JyXT/Af+Z/5rL/6OxsX/Wf+yl1qMYoC1/pgt8wj8EkP26jC/wC9Z/yv8b7Gn8X/ACI5sPkkUuJCtioCGk3A50Mbn4RdALn7106jUOkXzuR6Sc+rWvPYgcTsxG9gSBc8ACbCrVoUy1sa6k5PSOSGOW0ODm/o4nDMAO6TW9mH3F/MLWGtHWa1TPQpS0g9GisYDKDh8XKsw6uF1SP3NotzfkzFPI1olPKCx9zPGnjUd/Ylf1Ddmgy5nuWbD3JPaWCG/wC9V/jWUppbnf5N3GDexSa1GQUAoBQFk5R8l5oZjzMTPC1jG0YLCxA2uL2IPfVFOtGUer6mirQlGX8V0HKzGu0WEimOqeJH5w3uQHYaI2P+YKu/91KMUnJx0ZNaTxjF6oci8peSQz82WSBWkUfMlQXjiHedWnyFK80ljfXwRQptvLbyRmF58YpSFc4hZdem3WLqdR28jVjxw/RwsvU/dy0/qZkrmfpMaExyRhpLb826izarcNtPnes/4tRY4s0flUm5ZIo8cZYhVBJJsAOJJ4AVrbsY0r9EehyZPN/BVh5s870jWU21abt1iOPdWL1I+vlfpY3+nL0MbdbkBk/IzESyKJY+bi4uzMoso3Nhe9/Krp/kQS6O7M8Pxpt9VZFcmA1Nbhc2+19qvWhQ7X6Fz/SzBP0rnSpEYjcazspY2GkE9u/7Vl/LksLe5r/Ei8svYhpOTuMEhZYJL6yVNvG4NWqrTtZsqdKpldI0Z9lDYXmxIf5zqXdbg6LnqgkbXO9TTmp3toc1aeFr6kZFEXIVQSx4AcSasbtqVpNuyLRnuV4iOLByLG45uEEkDdHDs3W7juDvWenOLck3qzVUhNKLS0RJcrs3TGQQ8wt8RiVUzhNz/I1AR2/uJP8AtFV0YOEnlotO53WnnFY6vXsbeXWWTNhMBpRmMUFpLb6Dpj2a244H0qKE4qcuurFeEnCNlojz2tphFAKAUBuhxToLK7qD2KxF/SocU9UdKclozTUnIvQCgF6kC9QBUgxsKE9TNQQL0A1eNSLCoB9IpJ2BJ8KEpN6GLkd9CNAGtwNqEq5jV41JFhUAUAoBQFp5Sk4Bkw0B0FY1aVx8Ukji5ueOkcAo24ms9L+xZSNVV+laMSAzDHvOVaSxYLp1WsWAJILW4tva/cBV0YqPRGec3Lqyagh6LgUxKgc9NKyo5APNxx7ErfYOWB34gcKqbzqOPskXpYU8/dnTyYm/iDNhcQdepGMLkDXHKouLHjpIBup22qKq9NZx7k0peo8JdipoxUgjYg3HgRWgzJ7Fn5aYhtOEW+zYSKRgABqkYyXc27dhVFBK8n+2aK8naP7SKvV5mLRyZxLrhMcQf6caFNh1WkkCll7ja9UVUnOP7uaaUmqcntYrDsSSTuTxq8zPqdWUSMs8ek2JdR+RAIrmdsXc7p3zVi356cXHjMQygCGNnbSQmgxoPhtvxtbzrNT9NwW7NU/UU3sUzDw89KqDbW4A7hrNv2vWpvFXMiWUrbk9ylnaCd8Jh9SRxEJZfikcAapHI3JLX8ALWtVNJKUc5asuqtxlhHREfnMs8ixmeNwUBXWyEFhe4BNhcjv413BRTeLOKjk0skd/6fs3TFUbqwYsptZtKsRe/jXH5FsLnf4187GMRNi44ZGmF42/l2YKetIGIZbC4I0nf7USg2sddSXKok3LTQrlXmYUAoBQFjzzMIceI5WfmZ1QJIHVikmgWDqUDEG3EEVRTjKndWujRUlGpZ3syIzBIV0LExcheu5BUFieCg76QLbnckmrY5PUqmoroiUwGaRSYQ4TEFk0uZIZQuoIzDrI4G+k77jvquUJKece5ZGcXDCXYxlOOiwOuRJBLOUZI9KsEj1ixkJcKSwHAWt40nF1OjVkISjTu07sgo1BIBIUd5vYeJsCfQVcyldWWTlBLh8QcPpxKgRYZImvHNuyFyWFl4daqKalG91q7mipjLFJ6KxCZokSyWgYvGFXrEEam0jWbHcDVfarYZW/kUzUU/4ktkOJhTC4qOSZVedEVRokOkxvquxCkWNuy9V1FJzi0tC2m4qnJN6nBLhoEhYiYSS3UIqpIAF31MSwG/DbxrtOTlp0K3GKjr1NOUFRNGzuEVXViSGOykGwCgm9TO+LSIp2Uk2TGayQTYyaZcUqJK7E/wAubUI5LggjTa9ie2qoKUYKOOhdJxc28ujIJ5QkpaIkBXuhPGym6k/tV1rqzKL2ldE9nmLw+NfpCy9HnYDnUdZCpcAAvG0atxtwIFU04ygsWrrm5fOUajyTszRymzhZ0w8aO7iGEIzNcB3vcsAd7eJ3qaVPFttasitVySSeg5GYyKDEc7NIEUI4tpdiS6kD4QRa57TSvGUo2SIoSjGV2znw2HgUMHxIKEX0Ikt3dQ2gdZQBuTv4mum5eyISj7siasKRQCgFAWs4LLPqD6Te1WfKtt4+zVhR358DoeWfUH0m9qmVbbx9jCjvz4HQ8s+oPpN7VMq23j7GFHfnwOh5Z9QfSb2qZVtvH2MKO/PgdDyz6g+k3tUyrbePsYUd+fA6Hln1B9JvaplW28fYwo78+B0PLPqD6Te1TKtt4+xhR358DoeWfUH0m9qmVbbx9jCjvz4HQ8s+oPpN7VMq23j7GFHfnwOh5Z9QfSb2qZVtvH2MKO/PgdDyz6g+k3tUyrbePsYUd+fA6Hln1B9JvaplW28fYwo78+B0PLPqD6Te1TKtt4+xhR358DoeWfUH0m9qmVbbx9jCjvz4HQ8s+oPpN7VMq23j7GFHfnwfE+Dy4K2nEEtY6RabdrbDePvqVKrfTx9hwo78+Cr1eZRQCgFAKAUAoBQCgFAKAUAoBQCgFAKAUAoBQCgFAKAUAoBQCgFAKAUAoBQCgFAKAUAoBQCgFAKAUB//2Q=="/>
          <p:cNvSpPr>
            <a:spLocks noChangeAspect="1" noChangeArrowheads="1"/>
          </p:cNvSpPr>
          <p:nvPr/>
        </p:nvSpPr>
        <p:spPr bwMode="auto">
          <a:xfrm>
            <a:off x="155575" y="-555625"/>
            <a:ext cx="19145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CEAAkGBxQQEhUUExQVFRQXFh0aFxgXFhgcGhYVFBwXHRkSGCAaKCggJBsmHBsXLTghJSw3Ly4uGB80ODgsNygtLisBCgoKDg0OGxAQGywiICQsLiw0LCw3NywtLC0uNCwsLCwsLCwsLC0sLC4sLCwvNCwsLCwsLCwsLCwsLCwsLCwsLP/AABEIAGEAoAMBEQACEQEDEQH/xAAbAAEAAgMBAQAAAAAAAAAAAAAABQYBAwQHAv/EADoQAAIBAgQBCgUCBAcBAAAAAAECAwARBAUSITEGExQiQVFhgZHTMlNUcZIHoRUjM3JFUmKChLLCQ//EABoBAQADAQEBAAAAAAAAAAAAAAABAwQCBQb/xAAsEQACAQMDAwQCAgIDAAAAAAAAAQIDERIxUfAhgbETQZHRBGEiIzNxMjRE/9oADAMBAAIRAxEAPwDz+vePnxQCgFAKAUAoBQGVUkgAXJ4AcT4UBMRclcYy6ujuo730p/3Iqt1qadrlyoVGr2PjFcmsXEupsPJp71GsDxJS4oq0H0TIlQmvYiasKhQCgFAKAUAoBQCgFAKAUAoBQCgFASWQZM+Mk0Lso3dyCQi8L7cSTsBxJripUUFdllOm5uyLXjM4w+V3iwqB5hszk7g9upl3J/0qQB3ms0acqvWWhplUhS6R1K3iOVGJck85pv8A5FUfva/qa0KjBexQ682bMFytxMTatav/AHKL/ktm/eolQgyY15osMcuGzdSGXmcSBcEbk24t2a17wesN7FqotOi+nVc+C9OFZdej58lLzLAPh5GikFmU+RB4MD2gjtrXGSkroxzg4uzOWpORQCgFAKAUAoBQCgFAKAUAoBQF9lk/huXqq7TzWJParOtz+EbKB4yE1jS9Wp10XPJtb9Kl01fPBT8lC8/Hr06dQ1ayAuntvfatVS+LsZadslc64sQY8O11Q3bRH1VJ6rBne/b2L9mPhXLV5lidodTthnJnjU8ypjW8hYRqCSQxiXVYXtZfNuyuGv4vXqdKX8lp0ISaYpMXQhSHLKUNwpBuNJ7hVqV42ZS3aV0W/lJpx2AjxQAEkdtYHYpbS6jwDlWA7BJ4Vmpf11HDc1Vf7Kan7lGrWYhQCgFAKAUAoBQCgLWcPlXzJvzPtVnvW2XO5pxo7vnYdHyv5k35n2qXrbLncY0d3zsOj5X8yb8z7VL1tlzuMaO752HR8r+ZN+Z9ql62y53GNHd87GVgysH+pN+Z9ql62y53GNHd87HLy1zlMVInNm6Kp7COs7sSN7HZRGL/AOmuqFNwTuRXqKbViu1cZxQCgFAWrkpnMMUEsM7EK9xwO6yLZrEA2IKoeHZWetTk5KUTTRqRUXGRno+V/Mm/M+1S9bZc7jGju+dh0fK/mTfmfapetsudxjR3fOw6PlfzJvzPtUvW2XO4xo7vnYdHyv5k35n2qXrbLncY0d3zsfE8GWaW0yTarHTdj8Vtv/l31KdbZc7kONHd87FXq8zigFAKAmRlcMITpMkis6hwkaAlUb4WYsRxG9hVWcpf8UXYRjbM589y9MPIFjk51GRXVrWuri4BHfXVObkrtWOasFF2TuR1dlZMZdyfebC4jEj4YbdnxXtq/EEHzquVVRmo7l0KTlBy2IerCkyPGgLLHyegODOLM76BJzekRC5awNhvbt41R6ss8LGn0YYZ3K3La503K32vsbeNqvX7M7tfofNCCb5L5KmNlWHnTHI2q3UuOqC3G/cDVVWo6ayt0LqVNTeN+p8vgMKrFTiXFiQTzJ7Nu+ilNq9iXCmnZs5M4wKwSBUkEqFFZXAIuHF+B4EV3CTkuqsV1IqL6O5xoASLmw7Ta9vGujlE9juS7Jg1xkcgliLaTZCpXiNRv2XsPMVTGteeDVmXzoWhmndFfq4zljzzkv0KONppgJJE1CMISRw6rG9hxt5VTTrZt4rovc0ToYJOT6v2K5VxnFAKAUBfcLFhc4jjVpBBjY0EYv8ABMqCy+du7f79mRudFuyvHwbUoV0ru0vJUs9yqbCS81OLMBtvcFewqe7jWinOM1eJmqU5QdpHAqkmw3J4feuytdT1Tk3heZmXCNJAYWw5ikj56PWZpOs5KX1X30/ZRXn1HlHOzve/Y9OnHF4dLWt3PMsxwZgleJuKMVPkeNb4yySaPOnHGTRz1JyXT/Af+Z/5rL/6OxsX/Wf+yl1qMYoC1/pgt8wj8EkP26jC/wC9Z/yv8b7Gn8X/ACI5sPkkUuJCtioCGk3A50Mbn4RdALn7106jUOkXzuR6Sc+rWvPYgcTsxG9gSBc8ACbCrVoUy1sa6k5PSOSGOW0ODm/o4nDMAO6TW9mH3F/MLWGtHWa1TPQpS0g9GisYDKDh8XKsw6uF1SP3NotzfkzFPI1olPKCx9zPGnjUd/Ylf1Ddmgy5nuWbD3JPaWCG/wC9V/jWUppbnf5N3GDexSa1GQUAoBQFk5R8l5oZjzMTPC1jG0YLCxA2uL2IPfVFOtGUer6mirQlGX8V0HKzGu0WEimOqeJH5w3uQHYaI2P+YKu/91KMUnJx0ZNaTxjF6oci8peSQz82WSBWkUfMlQXjiHedWnyFK80ljfXwRQptvLbyRmF58YpSFc4hZdem3WLqdR28jVjxw/RwsvU/dy0/qZkrmfpMaExyRhpLb826izarcNtPnes/4tRY4s0flUm5ZIo8cZYhVBJJsAOJJ4AVrbsY0r9EehyZPN/BVh5s870jWU21abt1iOPdWL1I+vlfpY3+nL0MbdbkBk/IzESyKJY+bi4uzMoso3Nhe9/Krp/kQS6O7M8Pxpt9VZFcmA1Nbhc2+19qvWhQ7X6Fz/SzBP0rnSpEYjcazspY2GkE9u/7Vl/LksLe5r/Ei8svYhpOTuMEhZYJL6yVNvG4NWqrTtZsqdKpldI0Z9lDYXmxIf5zqXdbg6LnqgkbXO9TTmp3toc1aeFr6kZFEXIVQSx4AcSasbtqVpNuyLRnuV4iOLByLG45uEEkDdHDs3W7juDvWenOLck3qzVUhNKLS0RJcrs3TGQQ8wt8RiVUzhNz/I1AR2/uJP8AtFV0YOEnlotO53WnnFY6vXsbeXWWTNhMBpRmMUFpLb6Dpj2a244H0qKE4qcuurFeEnCNlojz2tphFAKAUBuhxToLK7qD2KxF/SocU9UdKclozTUnIvQCgF6kC9QBUgxsKE9TNQQL0A1eNSLCoB9IpJ2BJ8KEpN6GLkd9CNAGtwNqEq5jV41JFhUAUAoBQFp5Sk4Bkw0B0FY1aVx8Ukji5ueOkcAo24ms9L+xZSNVV+laMSAzDHvOVaSxYLp1WsWAJILW4tva/cBV0YqPRGec3Lqyagh6LgUxKgc9NKyo5APNxx7ErfYOWB34gcKqbzqOPskXpYU8/dnTyYm/iDNhcQdepGMLkDXHKouLHjpIBup22qKq9NZx7k0peo8JdipoxUgjYg3HgRWgzJ7Fn5aYhtOEW+zYSKRgABqkYyXc27dhVFBK8n+2aK8naP7SKvV5mLRyZxLrhMcQf6caFNh1WkkCll7ja9UVUnOP7uaaUmqcntYrDsSSTuTxq8zPqdWUSMs8ek2JdR+RAIrmdsXc7p3zVi356cXHjMQygCGNnbSQmgxoPhtvxtbzrNT9NwW7NU/UU3sUzDw89KqDbW4A7hrNv2vWpvFXMiWUrbk9ylnaCd8Jh9SRxEJZfikcAapHI3JLX8ALWtVNJKUc5asuqtxlhHREfnMs8ixmeNwUBXWyEFhe4BNhcjv413BRTeLOKjk0skd/6fs3TFUbqwYsptZtKsRe/jXH5FsLnf4187GMRNi44ZGmF42/l2YKetIGIZbC4I0nf7USg2sddSXKok3LTQrlXmYUAoBQFjzzMIceI5WfmZ1QJIHVikmgWDqUDEG3EEVRTjKndWujRUlGpZ3syIzBIV0LExcheu5BUFieCg76QLbnckmrY5PUqmoroiUwGaRSYQ4TEFk0uZIZQuoIzDrI4G+k77jvquUJKece5ZGcXDCXYxlOOiwOuRJBLOUZI9KsEj1ixkJcKSwHAWt40nF1OjVkISjTu07sgo1BIBIUd5vYeJsCfQVcyldWWTlBLh8QcPpxKgRYZImvHNuyFyWFl4daqKalG91q7mipjLFJ6KxCZokSyWgYvGFXrEEam0jWbHcDVfarYZW/kUzUU/4ktkOJhTC4qOSZVedEVRokOkxvquxCkWNuy9V1FJzi0tC2m4qnJN6nBLhoEhYiYSS3UIqpIAF31MSwG/DbxrtOTlp0K3GKjr1NOUFRNGzuEVXViSGOykGwCgm9TO+LSIp2Uk2TGayQTYyaZcUqJK7E/wAubUI5LggjTa9ie2qoKUYKOOhdJxc28ujIJ5QkpaIkBXuhPGym6k/tV1rqzKL2ldE9nmLw+NfpCy9HnYDnUdZCpcAAvG0atxtwIFU04ygsWrrm5fOUajyTszRymzhZ0w8aO7iGEIzNcB3vcsAd7eJ3qaVPFttasitVySSeg5GYyKDEc7NIEUI4tpdiS6kD4QRa57TSvGUo2SIoSjGV2znw2HgUMHxIKEX0Ikt3dQ2gdZQBuTv4mum5eyISj7siasKRQCgFAWs4LLPqD6Te1WfKtt4+zVhR358DoeWfUH0m9qmVbbx9jCjvz4HQ8s+oPpN7VMq23j7GFHfnwOh5Z9QfSb2qZVtvH2MKO/PgdDyz6g+k3tUyrbePsYUd+fA6Hln1B9JvaplW28fYwo78+B0PLPqD6Te1TKtt4+xhR358DoeWfUH0m9qmVbbx9jCjvz4HQ8s+oPpN7VMq23j7GFHfnwOh5Z9QfSb2qZVtvH2MKO/PgdDyz6g+k3tUyrbePsYUd+fA6Hln1B9JvaplW28fYwo78+B0PLPqD6Te1TKtt4+xhR358DoeWfUH0m9qmVbbx9jCjvz4HQ8s+oPpN7VMq23j7GFHfnwfE+Dy4K2nEEtY6RabdrbDePvqVKrfTx9hwo78+Cr1eZRQCgFAKAUAoBQCgFAKAUAoBQCgFAKAUAoBQCgFAKAUAoBQCgFAKAUAoBQCgFAKAUAoBQCgFAKAUB//2Q=="/>
          <p:cNvSpPr>
            <a:spLocks noChangeAspect="1" noChangeArrowheads="1"/>
          </p:cNvSpPr>
          <p:nvPr/>
        </p:nvSpPr>
        <p:spPr bwMode="auto">
          <a:xfrm>
            <a:off x="307975" y="-403225"/>
            <a:ext cx="19145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xQQEhUUExQVFRQXFh0aFxgXFhgcGhYVFBwXHRkSGCAaKCggJBsmHBsXLTghJSw3Ly4uGB80ODgsNygtLisBCgoKDg0OGxAQGywiICQsLiw0LCw3NywtLC0uNCwsLCwsLCwsLC0sLC4sLCwvNCwsLCwsLCwsLCwsLCwsLCwsLP/AABEIAGEAoAMBEQACEQEDEQH/xAAbAAEAAgMBAQAAAAAAAAAAAAAABQYBAwQHAv/EADoQAAIBAgQBCgUCBAcBAAAAAAECAwARBAUSITEGExQiQVFhgZHTMlNUcZIHoRUjM3JFUmKChLLCQ//EABoBAQADAQEBAAAAAAAAAAAAAAABAwQCBQb/xAAsEQACAQMDAwQCAgIDAAAAAAAAAQIDERIxUfAhgbETQZHRBGEiIzNxMjRE/9oADAMBAAIRAxEAPwDz+vePnxQCgFAKAUAoBQGVUkgAXJ4AcT4UBMRclcYy6ujuo730p/3Iqt1qadrlyoVGr2PjFcmsXEupsPJp71GsDxJS4oq0H0TIlQmvYiasKhQCgFAKAUAoBQCgFAKAUAoBQCgFASWQZM+Mk0Lso3dyCQi8L7cSTsBxJripUUFdllOm5uyLXjM4w+V3iwqB5hszk7g9upl3J/0qQB3ms0acqvWWhplUhS6R1K3iOVGJck85pv8A5FUfva/qa0KjBexQ682bMFytxMTatav/AHKL/ktm/eolQgyY15osMcuGzdSGXmcSBcEbk24t2a17wesN7FqotOi+nVc+C9OFZdej58lLzLAPh5GikFmU+RB4MD2gjtrXGSkroxzg4uzOWpORQCgFAKAUAoBQCgFAKAUAoBQF9lk/huXqq7TzWJParOtz+EbKB4yE1jS9Wp10XPJtb9Kl01fPBT8lC8/Hr06dQ1ayAuntvfatVS+LsZadslc64sQY8O11Q3bRH1VJ6rBne/b2L9mPhXLV5lidodTthnJnjU8ypjW8hYRqCSQxiXVYXtZfNuyuGv4vXqdKX8lp0ISaYpMXQhSHLKUNwpBuNJ7hVqV42ZS3aV0W/lJpx2AjxQAEkdtYHYpbS6jwDlWA7BJ4Vmpf11HDc1Vf7Kan7lGrWYhQCgFAKAUAoBQCgLWcPlXzJvzPtVnvW2XO5pxo7vnYdHyv5k35n2qXrbLncY0d3zsOj5X8yb8z7VL1tlzuMaO752HR8r+ZN+Z9ql62y53GNHd87GVgysH+pN+Z9ql62y53GNHd87HLy1zlMVInNm6Kp7COs7sSN7HZRGL/AOmuqFNwTuRXqKbViu1cZxQCgFAWrkpnMMUEsM7EK9xwO6yLZrEA2IKoeHZWetTk5KUTTRqRUXGRno+V/Mm/M+1S9bZc7jGju+dh0fK/mTfmfapetsudxjR3fOw6PlfzJvzPtUvW2XO4xo7vnYdHyv5k35n2qXrbLncY0d3zsfE8GWaW0yTarHTdj8Vtv/l31KdbZc7kONHd87FXq8zigFAKAmRlcMITpMkis6hwkaAlUb4WYsRxG9hVWcpf8UXYRjbM589y9MPIFjk51GRXVrWuri4BHfXVObkrtWOasFF2TuR1dlZMZdyfebC4jEj4YbdnxXtq/EEHzquVVRmo7l0KTlBy2IerCkyPGgLLHyegODOLM76BJzekRC5awNhvbt41R6ss8LGn0YYZ3K3La503K32vsbeNqvX7M7tfofNCCb5L5KmNlWHnTHI2q3UuOqC3G/cDVVWo6ayt0LqVNTeN+p8vgMKrFTiXFiQTzJ7Nu+ilNq9iXCmnZs5M4wKwSBUkEqFFZXAIuHF+B4EV3CTkuqsV1IqL6O5xoASLmw7Ta9vGujlE9juS7Jg1xkcgliLaTZCpXiNRv2XsPMVTGteeDVmXzoWhmndFfq4zljzzkv0KONppgJJE1CMISRw6rG9hxt5VTTrZt4rovc0ToYJOT6v2K5VxnFAKAUBfcLFhc4jjVpBBjY0EYv8ABMqCy+du7f79mRudFuyvHwbUoV0ru0vJUs9yqbCS81OLMBtvcFewqe7jWinOM1eJmqU5QdpHAqkmw3J4feuytdT1Tk3heZmXCNJAYWw5ikj56PWZpOs5KX1X30/ZRXn1HlHOzve/Y9OnHF4dLWt3PMsxwZgleJuKMVPkeNb4yySaPOnHGTRz1JyXT/Af+Z/5rL/6OxsX/Wf+yl1qMYoC1/pgt8wj8EkP26jC/wC9Z/yv8b7Gn8X/ACI5sPkkUuJCtioCGk3A50Mbn4RdALn7106jUOkXzuR6Sc+rWvPYgcTsxG9gSBc8ACbCrVoUy1sa6k5PSOSGOW0ODm/o4nDMAO6TW9mH3F/MLWGtHWa1TPQpS0g9GisYDKDh8XKsw6uF1SP3NotzfkzFPI1olPKCx9zPGnjUd/Ylf1Ddmgy5nuWbD3JPaWCG/wC9V/jWUppbnf5N3GDexSa1GQUAoBQFk5R8l5oZjzMTPC1jG0YLCxA2uL2IPfVFOtGUer6mirQlGX8V0HKzGu0WEimOqeJH5w3uQHYaI2P+YKu/91KMUnJx0ZNaTxjF6oci8peSQz82WSBWkUfMlQXjiHedWnyFK80ljfXwRQptvLbyRmF58YpSFc4hZdem3WLqdR28jVjxw/RwsvU/dy0/qZkrmfpMaExyRhpLb826izarcNtPnes/4tRY4s0flUm5ZIo8cZYhVBJJsAOJJ4AVrbsY0r9EehyZPN/BVh5s870jWU21abt1iOPdWL1I+vlfpY3+nL0MbdbkBk/IzESyKJY+bi4uzMoso3Nhe9/Krp/kQS6O7M8Pxpt9VZFcmA1Nbhc2+19qvWhQ7X6Fz/SzBP0rnSpEYjcazspY2GkE9u/7Vl/LksLe5r/Ei8svYhpOTuMEhZYJL6yVNvG4NWqrTtZsqdKpldI0Z9lDYXmxIf5zqXdbg6LnqgkbXO9TTmp3toc1aeFr6kZFEXIVQSx4AcSasbtqVpNuyLRnuV4iOLByLG45uEEkDdHDs3W7juDvWenOLck3qzVUhNKLS0RJcrs3TGQQ8wt8RiVUzhNz/I1AR2/uJP8AtFV0YOEnlotO53WnnFY6vXsbeXWWTNhMBpRmMUFpLb6Dpj2a244H0qKE4qcuurFeEnCNlojz2tphFAKAUBuhxToLK7qD2KxF/SocU9UdKclozTUnIvQCgF6kC9QBUgxsKE9TNQQL0A1eNSLCoB9IpJ2BJ8KEpN6GLkd9CNAGtwNqEq5jV41JFhUAUAoBQFp5Sk4Bkw0B0FY1aVx8Ukji5ueOkcAo24ms9L+xZSNVV+laMSAzDHvOVaSxYLp1WsWAJILW4tva/cBV0YqPRGec3Lqyagh6LgUxKgc9NKyo5APNxx7ErfYOWB34gcKqbzqOPskXpYU8/dnTyYm/iDNhcQdepGMLkDXHKouLHjpIBup22qKq9NZx7k0peo8JdipoxUgjYg3HgRWgzJ7Fn5aYhtOEW+zYSKRgABqkYyXc27dhVFBK8n+2aK8naP7SKvV5mLRyZxLrhMcQf6caFNh1WkkCll7ja9UVUnOP7uaaUmqcntYrDsSSTuTxq8zPqdWUSMs8ek2JdR+RAIrmdsXc7p3zVi356cXHjMQygCGNnbSQmgxoPhtvxtbzrNT9NwW7NU/UU3sUzDw89KqDbW4A7hrNv2vWpvFXMiWUrbk9ylnaCd8Jh9SRxEJZfikcAapHI3JLX8ALWtVNJKUc5asuqtxlhHREfnMs8ixmeNwUBXWyEFhe4BNhcjv413BRTeLOKjk0skd/6fs3TFUbqwYsptZtKsRe/jXH5FsLnf4187GMRNi44ZGmF42/l2YKetIGIZbC4I0nf7USg2sddSXKok3LTQrlXmYUAoBQFjzzMIceI5WfmZ1QJIHVikmgWDqUDEG3EEVRTjKndWujRUlGpZ3syIzBIV0LExcheu5BUFieCg76QLbnckmrY5PUqmoroiUwGaRSYQ4TEFk0uZIZQuoIzDrI4G+k77jvquUJKece5ZGcXDCXYxlOOiwOuRJBLOUZI9KsEj1ixkJcKSwHAWt40nF1OjVkISjTu07sgo1BIBIUd5vYeJsCfQVcyldWWTlBLh8QcPpxKgRYZImvHNuyFyWFl4daqKalG91q7mipjLFJ6KxCZokSyWgYvGFXrEEam0jWbHcDVfarYZW/kUzUU/4ktkOJhTC4qOSZVedEVRokOkxvquxCkWNuy9V1FJzi0tC2m4qnJN6nBLhoEhYiYSS3UIqpIAF31MSwG/DbxrtOTlp0K3GKjr1NOUFRNGzuEVXViSGOykGwCgm9TO+LSIp2Uk2TGayQTYyaZcUqJK7E/wAubUI5LggjTa9ie2qoKUYKOOhdJxc28ujIJ5QkpaIkBXuhPGym6k/tV1rqzKL2ldE9nmLw+NfpCy9HnYDnUdZCpcAAvG0atxtwIFU04ygsWrrm5fOUajyTszRymzhZ0w8aO7iGEIzNcB3vcsAd7eJ3qaVPFttasitVySSeg5GYyKDEc7NIEUI4tpdiS6kD4QRa57TSvGUo2SIoSjGV2znw2HgUMHxIKEX0Ikt3dQ2gdZQBuTv4mum5eyISj7siasKRQCgFAWs4LLPqD6Te1WfKtt4+zVhR358DoeWfUH0m9qmVbbx9jCjvz4HQ8s+oPpN7VMq23j7GFHfnwOh5Z9QfSb2qZVtvH2MKO/PgdDyz6g+k3tUyrbePsYUd+fA6Hln1B9JvaplW28fYwo78+B0PLPqD6Te1TKtt4+xhR358DoeWfUH0m9qmVbbx9jCjvz4HQ8s+oPpN7VMq23j7GFHfnwOh5Z9QfSb2qZVtvH2MKO/PgdDyz6g+k3tUyrbePsYUd+fA6Hln1B9JvaplW28fYwo78+B0PLPqD6Te1TKtt4+xhR358DoeWfUH0m9qmVbbx9jCjvz4HQ8s+oPpN7VMq23j7GFHfnwfE+Dy4K2nEEtY6RabdrbDePvqVKrfTx9hwo78+Cr1eZRQCgFAKAUAoBQCgFAKAUAoBQCgFAKAUAoBQCgFAKAUAoBQCgFAKAUAoBQCgFAKAUAoBQCgFAKAUB//2Q=="/>
          <p:cNvSpPr>
            <a:spLocks noChangeAspect="1" noChangeArrowheads="1"/>
          </p:cNvSpPr>
          <p:nvPr/>
        </p:nvSpPr>
        <p:spPr bwMode="auto">
          <a:xfrm>
            <a:off x="460375" y="-250825"/>
            <a:ext cx="19145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9400" y="3429000"/>
            <a:ext cx="3326508" cy="197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ChangeArrowheads="1"/>
          </p:cNvSpPr>
          <p:nvPr/>
        </p:nvSpPr>
        <p:spPr bwMode="auto">
          <a:xfrm>
            <a:off x="1828800" y="2362200"/>
            <a:ext cx="537368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For Sales Contact: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Kevin Beach at 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/>
            </a:r>
            <a:b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</a:b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(336) 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714-0522</a:t>
            </a: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hlinkClick r:id="rId3"/>
              </a:rPr>
              <a:t>KevinB@strategicmail.net</a:t>
            </a: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pic>
        <p:nvPicPr>
          <p:cNvPr id="15363" name="Picture 19" descr="TEst v116 cop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685800"/>
            <a:ext cx="53736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880" y="1146334"/>
            <a:ext cx="5204240" cy="3566159"/>
          </a:xfrm>
          <a:prstGeom prst="rect">
            <a:avLst/>
          </a:prstGeom>
        </p:spPr>
      </p:pic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Start Page</a:t>
            </a:r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1143000" y="4876800"/>
            <a:ext cx="68580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When </a:t>
            </a:r>
            <a:r>
              <a:rPr lang="en-US" dirty="0" smtClean="0"/>
              <a:t>approaching the </a:t>
            </a:r>
            <a:r>
              <a:rPr lang="en-US" dirty="0"/>
              <a:t>control panel it may be blank.  Touch anywhere on the display section to bring up the start </a:t>
            </a:r>
            <a:r>
              <a:rPr lang="en-US" dirty="0" smtClean="0"/>
              <a:t>page</a:t>
            </a:r>
            <a:r>
              <a:rPr lang="en-US" dirty="0"/>
              <a:t>. </a:t>
            </a:r>
          </a:p>
          <a:p>
            <a:pPr>
              <a:spcBef>
                <a:spcPct val="50000"/>
              </a:spcBef>
            </a:pPr>
            <a:r>
              <a:rPr lang="en-US" dirty="0"/>
              <a:t>To use the </a:t>
            </a:r>
            <a:r>
              <a:rPr lang="en-US" dirty="0" smtClean="0"/>
              <a:t>Audio system </a:t>
            </a:r>
            <a:r>
              <a:rPr lang="en-US" dirty="0"/>
              <a:t>press </a:t>
            </a:r>
            <a:r>
              <a:rPr lang="en-US" dirty="0" smtClean="0"/>
              <a:t>anywhere on the Screen. </a:t>
            </a:r>
            <a:endParaRPr lang="en-US" dirty="0"/>
          </a:p>
        </p:txBody>
      </p:sp>
      <p:sp>
        <p:nvSpPr>
          <p:cNvPr id="3077" name="Line 31"/>
          <p:cNvSpPr>
            <a:spLocks noChangeShapeType="1"/>
          </p:cNvSpPr>
          <p:nvPr/>
        </p:nvSpPr>
        <p:spPr bwMode="auto">
          <a:xfrm flipH="1" flipV="1">
            <a:off x="4495800" y="3366074"/>
            <a:ext cx="228600" cy="1510725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078" name="Picture 19" descr="TEst v116 cop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47625"/>
            <a:ext cx="1676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Main Page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914400" y="4999672"/>
            <a:ext cx="7315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FFFF"/>
                </a:solidFill>
              </a:rPr>
              <a:t>After Starting the System, The Main Page will appear.  Selecting a Button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on the Right will allow you to choose what you Audio Source (</a:t>
            </a:r>
            <a:r>
              <a:rPr lang="en-US" dirty="0" err="1" smtClean="0">
                <a:solidFill>
                  <a:srgbClr val="FFFFFF"/>
                </a:solidFill>
              </a:rPr>
              <a:t>Mic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or PC) you want to hear where (MP Room, Lounge, and/or Lobby).  By Default, when the system is powered on, the </a:t>
            </a:r>
            <a:r>
              <a:rPr lang="en-US" dirty="0" err="1" smtClean="0">
                <a:solidFill>
                  <a:srgbClr val="FFFFFF"/>
                </a:solidFill>
              </a:rPr>
              <a:t>Mic</a:t>
            </a:r>
            <a:r>
              <a:rPr lang="en-US" dirty="0" smtClean="0">
                <a:solidFill>
                  <a:srgbClr val="FFFFFF"/>
                </a:solidFill>
              </a:rPr>
              <a:t> and PC can be heard in all Three Spaces.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1269" name="Picture 19" descr="TEst v116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7625"/>
            <a:ext cx="1676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2390" y="1143000"/>
            <a:ext cx="4859220" cy="332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7355057" y="1066800"/>
            <a:ext cx="1403181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dirty="0" smtClean="0"/>
              <a:t>Audio Sources</a:t>
            </a:r>
            <a:endParaRPr lang="en-US" sz="1200" dirty="0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5822781" y="1205299"/>
            <a:ext cx="1524653" cy="852102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 rot="16200000">
            <a:off x="5121191" y="1965410"/>
            <a:ext cx="609599" cy="7935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30"/>
          <p:cNvSpPr>
            <a:spLocks noChangeArrowheads="1"/>
          </p:cNvSpPr>
          <p:nvPr/>
        </p:nvSpPr>
        <p:spPr bwMode="auto">
          <a:xfrm>
            <a:off x="7884942" y="2209801"/>
            <a:ext cx="118285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dirty="0" smtClean="0"/>
              <a:t>Mutes Microphone Audio</a:t>
            </a:r>
            <a:endParaRPr lang="en-US" sz="1200" dirty="0"/>
          </a:p>
        </p:txBody>
      </p:sp>
      <p:sp>
        <p:nvSpPr>
          <p:cNvPr id="15" name="Rectangle 29"/>
          <p:cNvSpPr>
            <a:spLocks noChangeArrowheads="1"/>
          </p:cNvSpPr>
          <p:nvPr/>
        </p:nvSpPr>
        <p:spPr bwMode="auto">
          <a:xfrm>
            <a:off x="7884941" y="3176231"/>
            <a:ext cx="1143000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dirty="0" smtClean="0"/>
              <a:t>Turn to the Left to Lower the PC Audio.  Turn to the Right to Raise it.</a:t>
            </a:r>
            <a:endParaRPr lang="en-US" sz="1000" dirty="0"/>
          </a:p>
        </p:txBody>
      </p:sp>
      <p:sp>
        <p:nvSpPr>
          <p:cNvPr id="16" name="Line 31"/>
          <p:cNvSpPr>
            <a:spLocks noChangeShapeType="1"/>
          </p:cNvSpPr>
          <p:nvPr/>
        </p:nvSpPr>
        <p:spPr bwMode="auto">
          <a:xfrm flipH="1" flipV="1">
            <a:off x="6433035" y="3158021"/>
            <a:ext cx="1451906" cy="196268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en-US"/>
          </a:p>
        </p:txBody>
      </p:sp>
      <p:sp>
        <p:nvSpPr>
          <p:cNvPr id="19" name="Line 31"/>
          <p:cNvSpPr>
            <a:spLocks noChangeShapeType="1"/>
          </p:cNvSpPr>
          <p:nvPr/>
        </p:nvSpPr>
        <p:spPr bwMode="auto">
          <a:xfrm flipH="1">
            <a:off x="6476998" y="2559954"/>
            <a:ext cx="1407943" cy="222090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7347437" y="1534181"/>
            <a:ext cx="164416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dirty="0" smtClean="0"/>
              <a:t>Brings up the Confirmation Page</a:t>
            </a:r>
            <a:endParaRPr lang="en-US" sz="1200" dirty="0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 flipH="1">
            <a:off x="6476997" y="1676400"/>
            <a:ext cx="870439" cy="533400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619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err="1" smtClean="0"/>
              <a:t>Mic</a:t>
            </a:r>
            <a:r>
              <a:rPr lang="en-US" sz="4000" dirty="0" smtClean="0"/>
              <a:t> Page</a:t>
            </a:r>
          </a:p>
        </p:txBody>
      </p:sp>
      <p:pic>
        <p:nvPicPr>
          <p:cNvPr id="11269" name="Picture 19" descr="TEst v116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7625"/>
            <a:ext cx="1676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2389" y="1143000"/>
            <a:ext cx="4859219" cy="332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107781" y="3200400"/>
            <a:ext cx="12954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/>
              <a:t>Destinations</a:t>
            </a:r>
            <a:endParaRPr lang="en-US" sz="1400" dirty="0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1332843" y="3004811"/>
            <a:ext cx="1410358" cy="349478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 rot="16200000">
            <a:off x="3520246" y="1966153"/>
            <a:ext cx="611089" cy="216517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30"/>
          <p:cNvSpPr>
            <a:spLocks noChangeArrowheads="1"/>
          </p:cNvSpPr>
          <p:nvPr/>
        </p:nvSpPr>
        <p:spPr bwMode="auto">
          <a:xfrm>
            <a:off x="7884942" y="3322347"/>
            <a:ext cx="118285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dirty="0" smtClean="0"/>
              <a:t>Mutes</a:t>
            </a:r>
            <a:r>
              <a:rPr lang="en-US" sz="1200" dirty="0" smtClean="0"/>
              <a:t> </a:t>
            </a:r>
            <a:r>
              <a:rPr lang="en-US" sz="1400" dirty="0" err="1" smtClean="0"/>
              <a:t>Mic</a:t>
            </a:r>
            <a:r>
              <a:rPr lang="en-US" sz="1200" dirty="0" smtClean="0"/>
              <a:t> </a:t>
            </a:r>
            <a:r>
              <a:rPr lang="en-US" sz="1400" dirty="0" smtClean="0"/>
              <a:t>Audio</a:t>
            </a:r>
            <a:endParaRPr lang="en-US" sz="1400" dirty="0"/>
          </a:p>
        </p:txBody>
      </p:sp>
      <p:sp>
        <p:nvSpPr>
          <p:cNvPr id="19" name="Line 31"/>
          <p:cNvSpPr>
            <a:spLocks noChangeShapeType="1"/>
          </p:cNvSpPr>
          <p:nvPr/>
        </p:nvSpPr>
        <p:spPr bwMode="auto">
          <a:xfrm flipH="1" flipV="1">
            <a:off x="6477000" y="2807868"/>
            <a:ext cx="1447800" cy="684247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533400" y="5248870"/>
            <a:ext cx="8077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FFFF"/>
                </a:solidFill>
              </a:rPr>
              <a:t>After Pressing the </a:t>
            </a:r>
            <a:r>
              <a:rPr lang="en-US" dirty="0" err="1" smtClean="0">
                <a:solidFill>
                  <a:srgbClr val="FFFFFF"/>
                </a:solidFill>
              </a:rPr>
              <a:t>Mics</a:t>
            </a:r>
            <a:r>
              <a:rPr lang="en-US" dirty="0" smtClean="0">
                <a:solidFill>
                  <a:srgbClr val="FFFFFF"/>
                </a:solidFill>
              </a:rPr>
              <a:t> Button, </a:t>
            </a:r>
            <a:r>
              <a:rPr lang="en-US" dirty="0" err="1" smtClean="0">
                <a:solidFill>
                  <a:srgbClr val="FFFFFF"/>
                </a:solidFill>
              </a:rPr>
              <a:t>Mic</a:t>
            </a:r>
            <a:r>
              <a:rPr lang="en-US" dirty="0" smtClean="0">
                <a:solidFill>
                  <a:srgbClr val="FFFFFF"/>
                </a:solidFill>
              </a:rPr>
              <a:t> Page will appear.  Pressing one of the </a:t>
            </a:r>
            <a:r>
              <a:rPr lang="en-US" dirty="0" err="1" smtClean="0">
                <a:solidFill>
                  <a:srgbClr val="FFFFFF"/>
                </a:solidFill>
              </a:rPr>
              <a:t>Destintation</a:t>
            </a:r>
            <a:r>
              <a:rPr lang="en-US" dirty="0" smtClean="0">
                <a:solidFill>
                  <a:srgbClr val="FFFFFF"/>
                </a:solidFill>
              </a:rPr>
              <a:t> Buttons will allow the </a:t>
            </a:r>
            <a:r>
              <a:rPr lang="en-US" dirty="0" err="1" smtClean="0">
                <a:solidFill>
                  <a:srgbClr val="FFFFFF"/>
                </a:solidFill>
              </a:rPr>
              <a:t>Mic</a:t>
            </a:r>
            <a:r>
              <a:rPr lang="en-US" dirty="0" smtClean="0">
                <a:solidFill>
                  <a:srgbClr val="FFFFFF"/>
                </a:solidFill>
              </a:rPr>
              <a:t> to be heard in that area.  Pressing it again will remove the </a:t>
            </a:r>
            <a:r>
              <a:rPr lang="en-US" dirty="0" err="1" smtClean="0">
                <a:solidFill>
                  <a:srgbClr val="FFFFFF"/>
                </a:solidFill>
              </a:rPr>
              <a:t>Mic</a:t>
            </a:r>
            <a:r>
              <a:rPr lang="en-US" dirty="0" smtClean="0">
                <a:solidFill>
                  <a:srgbClr val="FFFFFF"/>
                </a:solidFill>
              </a:rPr>
              <a:t> from that area.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553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4398" y="2100972"/>
            <a:ext cx="3216865" cy="2204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82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Power Down Page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1066800" y="5311775"/>
            <a:ext cx="73152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From the Main Screen press the </a:t>
            </a:r>
            <a:r>
              <a:rPr lang="en-US" dirty="0" smtClean="0"/>
              <a:t>System Off button</a:t>
            </a:r>
            <a:r>
              <a:rPr lang="en-US" dirty="0"/>
              <a:t>. </a:t>
            </a:r>
          </a:p>
          <a:p>
            <a:pPr>
              <a:spcBef>
                <a:spcPct val="50000"/>
              </a:spcBef>
            </a:pPr>
            <a:r>
              <a:rPr lang="en-US" dirty="0"/>
              <a:t>Then press the </a:t>
            </a:r>
            <a:r>
              <a:rPr lang="en-US" dirty="0" smtClean="0"/>
              <a:t>Power Down button </a:t>
            </a:r>
            <a:r>
              <a:rPr lang="en-US" dirty="0"/>
              <a:t>to turn the system off</a:t>
            </a:r>
            <a:r>
              <a:rPr lang="en-US" dirty="0" smtClean="0"/>
              <a:t>.  </a:t>
            </a:r>
            <a:endParaRPr lang="en-US" dirty="0"/>
          </a:p>
        </p:txBody>
      </p:sp>
      <p:pic>
        <p:nvPicPr>
          <p:cNvPr id="10246" name="Picture 19" descr="TEst v116 cop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47625"/>
            <a:ext cx="1676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8" name="Line 5"/>
          <p:cNvSpPr>
            <a:spLocks noChangeShapeType="1"/>
          </p:cNvSpPr>
          <p:nvPr/>
        </p:nvSpPr>
        <p:spPr bwMode="auto">
          <a:xfrm flipH="1" flipV="1">
            <a:off x="6248400" y="3429000"/>
            <a:ext cx="1219200" cy="2057400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10" y="2100972"/>
            <a:ext cx="3222679" cy="2208312"/>
          </a:xfrm>
          <a:prstGeom prst="rect">
            <a:avLst/>
          </a:prstGeom>
        </p:spPr>
      </p:pic>
      <p:sp>
        <p:nvSpPr>
          <p:cNvPr id="10247" name="Line 5"/>
          <p:cNvSpPr>
            <a:spLocks noChangeShapeType="1"/>
          </p:cNvSpPr>
          <p:nvPr/>
        </p:nvSpPr>
        <p:spPr bwMode="auto">
          <a:xfrm flipV="1">
            <a:off x="1981200" y="2895600"/>
            <a:ext cx="1371600" cy="2438400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Shut Down Page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914400" y="5121275"/>
            <a:ext cx="7315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FFFF"/>
                </a:solidFill>
              </a:rPr>
              <a:t>After pressing </a:t>
            </a:r>
            <a:r>
              <a:rPr lang="en-US" dirty="0" smtClean="0">
                <a:solidFill>
                  <a:srgbClr val="FFFFFF"/>
                </a:solidFill>
              </a:rPr>
              <a:t>the Power </a:t>
            </a:r>
            <a:r>
              <a:rPr lang="en-US" dirty="0">
                <a:solidFill>
                  <a:srgbClr val="FFFFFF"/>
                </a:solidFill>
              </a:rPr>
              <a:t>Down button the screen above displays for </a:t>
            </a:r>
            <a:r>
              <a:rPr lang="en-US" dirty="0" smtClean="0">
                <a:solidFill>
                  <a:srgbClr val="FFFFFF"/>
                </a:solidFill>
              </a:rPr>
              <a:t>90 </a:t>
            </a:r>
            <a:r>
              <a:rPr lang="en-US" dirty="0">
                <a:solidFill>
                  <a:srgbClr val="FFFFFF"/>
                </a:solidFill>
              </a:rPr>
              <a:t>seconds while the system shuts down and then the </a:t>
            </a:r>
            <a:r>
              <a:rPr lang="en-US" dirty="0" smtClean="0">
                <a:solidFill>
                  <a:srgbClr val="FFFFFF"/>
                </a:solidFill>
              </a:rPr>
              <a:t>Start </a:t>
            </a:r>
            <a:r>
              <a:rPr lang="en-US" dirty="0">
                <a:solidFill>
                  <a:srgbClr val="FFFFFF"/>
                </a:solidFill>
              </a:rPr>
              <a:t>page is displayed.</a:t>
            </a:r>
          </a:p>
        </p:txBody>
      </p:sp>
      <p:pic>
        <p:nvPicPr>
          <p:cNvPr id="11269" name="Picture 19" descr="TEst v116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7625"/>
            <a:ext cx="1676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8332" y="1143817"/>
            <a:ext cx="5387335" cy="369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1"/>
          <p:cNvSpPr txBox="1">
            <a:spLocks noChangeArrowheads="1"/>
          </p:cNvSpPr>
          <p:nvPr/>
        </p:nvSpPr>
        <p:spPr bwMode="auto">
          <a:xfrm>
            <a:off x="1447800" y="425450"/>
            <a:ext cx="586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600" b="1"/>
              <a:t>Service Resource Guide</a:t>
            </a:r>
            <a:endParaRPr lang="en-US" sz="4000" b="1"/>
          </a:p>
        </p:txBody>
      </p:sp>
      <p:sp>
        <p:nvSpPr>
          <p:cNvPr id="12291" name="Text Box 12"/>
          <p:cNvSpPr txBox="1">
            <a:spLocks noChangeArrowheads="1"/>
          </p:cNvSpPr>
          <p:nvPr/>
        </p:nvSpPr>
        <p:spPr bwMode="auto">
          <a:xfrm>
            <a:off x="0" y="1219200"/>
            <a:ext cx="8001000" cy="243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i="1" u="sng"/>
              <a:t>Monitor is on but no image</a:t>
            </a:r>
            <a:endParaRPr lang="en-US"/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/>
              <a:t>Are all cables properly connected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/>
              <a:t>Is laptop output toggled on?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/>
              <a:t>Is the device turned on?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/>
              <a:t>Call our office for service (336) 714-0564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endParaRPr lang="en-US"/>
          </a:p>
        </p:txBody>
      </p:sp>
      <p:sp>
        <p:nvSpPr>
          <p:cNvPr id="12292" name="Text Box 13"/>
          <p:cNvSpPr txBox="1">
            <a:spLocks noChangeArrowheads="1"/>
          </p:cNvSpPr>
          <p:nvPr/>
        </p:nvSpPr>
        <p:spPr bwMode="auto">
          <a:xfrm>
            <a:off x="0" y="3733800"/>
            <a:ext cx="6477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i="1" u="sng"/>
              <a:t>I see the image but hear no sound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/>
              <a:t>Check the “mute” button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/>
              <a:t>Select and press volume up then volume down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/>
              <a:t>Has someone turned the amplifier off at the rack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/>
              <a:t>Call our office for service (336) 714-0564</a:t>
            </a:r>
          </a:p>
        </p:txBody>
      </p:sp>
      <p:pic>
        <p:nvPicPr>
          <p:cNvPr id="12293" name="Picture 19" descr="TEst v116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7625"/>
            <a:ext cx="1676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447800" y="425450"/>
            <a:ext cx="586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600" b="1"/>
              <a:t>Service Resource Guide</a:t>
            </a:r>
            <a:endParaRPr lang="en-US" sz="4000" b="1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762000" y="1371600"/>
            <a:ext cx="67818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i="1" u="sng"/>
              <a:t>Nothing works</a:t>
            </a:r>
          </a:p>
          <a:p>
            <a:pPr lvl="2" algn="l">
              <a:spcBef>
                <a:spcPct val="50000"/>
              </a:spcBef>
              <a:buFontTx/>
              <a:buChar char="•"/>
            </a:pPr>
            <a:r>
              <a:rPr lang="en-US"/>
              <a:t>Was system power turned on from the touch panel power page?</a:t>
            </a:r>
          </a:p>
          <a:p>
            <a:pPr lvl="2" algn="l">
              <a:spcBef>
                <a:spcPct val="50000"/>
              </a:spcBef>
              <a:buFontTx/>
              <a:buChar char="•"/>
            </a:pPr>
            <a:r>
              <a:rPr lang="en-US"/>
              <a:t>Was there a recent power failure or surge. Check the power at the rack. Insure the power cord is plugged in?</a:t>
            </a:r>
          </a:p>
          <a:p>
            <a:pPr lvl="2" algn="l">
              <a:spcBef>
                <a:spcPct val="50000"/>
              </a:spcBef>
              <a:buFontTx/>
              <a:buChar char="•"/>
            </a:pPr>
            <a:r>
              <a:rPr lang="en-US"/>
              <a:t>Turn the rack off (Unplug the rack, then re-plug). The system may need to be re-set wait 90 seconds then try the touch panel.</a:t>
            </a:r>
          </a:p>
          <a:p>
            <a:pPr lvl="2" algn="l">
              <a:spcBef>
                <a:spcPct val="50000"/>
              </a:spcBef>
              <a:buFontTx/>
              <a:buChar char="•"/>
            </a:pPr>
            <a:r>
              <a:rPr lang="en-US"/>
              <a:t>Call our office for service (336) 714-0564</a:t>
            </a:r>
          </a:p>
        </p:txBody>
      </p:sp>
      <p:pic>
        <p:nvPicPr>
          <p:cNvPr id="13316" name="Picture 19" descr="TEst v116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7625"/>
            <a:ext cx="1676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362200"/>
            <a:ext cx="4876800" cy="2971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For Service, contact:</a:t>
            </a:r>
          </a:p>
          <a:p>
            <a:pPr eaLnBrk="1" hangingPunct="1">
              <a:defRPr/>
            </a:pPr>
            <a:r>
              <a:rPr lang="en-US" dirty="0" smtClean="0"/>
              <a:t>Tonya Allen at </a:t>
            </a:r>
          </a:p>
          <a:p>
            <a:pPr eaLnBrk="1" hangingPunct="1">
              <a:defRPr/>
            </a:pPr>
            <a:r>
              <a:rPr lang="en-US" dirty="0" smtClean="0"/>
              <a:t>(336) 714-0564 </a:t>
            </a:r>
            <a:r>
              <a:rPr lang="en-US" u="sng" dirty="0" smtClean="0"/>
              <a:t>tonyaa@strategicmail.net</a:t>
            </a:r>
            <a:endParaRPr lang="en-US" dirty="0" smtClean="0"/>
          </a:p>
        </p:txBody>
      </p:sp>
      <p:pic>
        <p:nvPicPr>
          <p:cNvPr id="14339" name="Picture 19" descr="TEst v116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685800"/>
            <a:ext cx="53736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ured">
  <a:themeElements>
    <a:clrScheme name="Textured 6">
      <a:dk1>
        <a:srgbClr val="080808"/>
      </a:dk1>
      <a:lt1>
        <a:srgbClr val="FFFFFF"/>
      </a:lt1>
      <a:dk2>
        <a:srgbClr val="4D4D4D"/>
      </a:dk2>
      <a:lt2>
        <a:srgbClr val="FFFFFF"/>
      </a:lt2>
      <a:accent1>
        <a:srgbClr val="666699"/>
      </a:accent1>
      <a:accent2>
        <a:srgbClr val="3366CC"/>
      </a:accent2>
      <a:accent3>
        <a:srgbClr val="B2B2B2"/>
      </a:accent3>
      <a:accent4>
        <a:srgbClr val="DADADA"/>
      </a:accent4>
      <a:accent5>
        <a:srgbClr val="B8B8CA"/>
      </a:accent5>
      <a:accent6>
        <a:srgbClr val="2D5CB9"/>
      </a:accent6>
      <a:hlink>
        <a:srgbClr val="00CCFF"/>
      </a:hlink>
      <a:folHlink>
        <a:srgbClr val="CCCCFF"/>
      </a:folHlink>
    </a:clrScheme>
    <a:fontScheme name="Texture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9086</TotalTime>
  <Words>423</Words>
  <Application>Microsoft Office PowerPoint</Application>
  <PresentationFormat>On-screen Show (4:3)</PresentationFormat>
  <Paragraphs>55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Textured</vt:lpstr>
      <vt:lpstr>PowerPoint Presentation</vt:lpstr>
      <vt:lpstr>Start Page</vt:lpstr>
      <vt:lpstr>Main Page</vt:lpstr>
      <vt:lpstr>Mic Page</vt:lpstr>
      <vt:lpstr>Power Down Page</vt:lpstr>
      <vt:lpstr>Shut Down Page</vt:lpstr>
      <vt:lpstr>PowerPoint Presentation</vt:lpstr>
      <vt:lpstr>PowerPoint Presentation</vt:lpstr>
      <vt:lpstr>PowerPoint Presentation</vt:lpstr>
      <vt:lpstr>PowerPoint Presentation</vt:lpstr>
    </vt:vector>
  </TitlesOfParts>
  <Company>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Joel Johnson</dc:creator>
  <cp:lastModifiedBy>Chris Ferris</cp:lastModifiedBy>
  <cp:revision>310</cp:revision>
  <cp:lastPrinted>2014-05-06T20:14:46Z</cp:lastPrinted>
  <dcterms:created xsi:type="dcterms:W3CDTF">2004-06-04T00:07:38Z</dcterms:created>
  <dcterms:modified xsi:type="dcterms:W3CDTF">2015-02-09T01:32:43Z</dcterms:modified>
</cp:coreProperties>
</file>