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5"/>
  </p:notesMasterIdLst>
  <p:handoutMasterIdLst>
    <p:handoutMasterId r:id="rId16"/>
  </p:handoutMasterIdLst>
  <p:sldIdLst>
    <p:sldId id="256" r:id="rId2"/>
    <p:sldId id="360" r:id="rId3"/>
    <p:sldId id="444" r:id="rId4"/>
    <p:sldId id="462" r:id="rId5"/>
    <p:sldId id="448" r:id="rId6"/>
    <p:sldId id="465" r:id="rId7"/>
    <p:sldId id="455" r:id="rId8"/>
    <p:sldId id="453" r:id="rId9"/>
    <p:sldId id="429" r:id="rId10"/>
    <p:sldId id="298" r:id="rId11"/>
    <p:sldId id="403" r:id="rId12"/>
    <p:sldId id="280" r:id="rId13"/>
    <p:sldId id="374" r:id="rId14"/>
  </p:sldIdLst>
  <p:sldSz cx="9144000" cy="6858000" type="screen4x3"/>
  <p:notesSz cx="7010400" cy="923607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AF2"/>
    <a:srgbClr val="009A5C"/>
    <a:srgbClr val="3FFFB1"/>
    <a:srgbClr val="66FF33"/>
    <a:srgbClr val="FB1B03"/>
    <a:srgbClr val="FFFF66"/>
    <a:srgbClr val="BBE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73" autoAdjust="0"/>
    <p:restoredTop sz="95252" autoAdjust="0"/>
  </p:normalViewPr>
  <p:slideViewPr>
    <p:cSldViewPr>
      <p:cViewPr>
        <p:scale>
          <a:sx n="125" d="100"/>
          <a:sy n="125" d="100"/>
        </p:scale>
        <p:origin x="-792" y="-5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0"/>
    </p:cViewPr>
  </p:sorterViewPr>
  <p:notesViewPr>
    <p:cSldViewPr>
      <p:cViewPr varScale="1">
        <p:scale>
          <a:sx n="55" d="100"/>
          <a:sy n="55" d="100"/>
        </p:scale>
        <p:origin x="-2508" y="-96"/>
      </p:cViewPr>
      <p:guideLst>
        <p:guide orient="horz" pos="2910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606AF8-850F-4680-8370-03A2F7490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58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9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387767"/>
            <a:ext cx="5607050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9" y="8772378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6030CE5-EFAD-430D-929F-A95F5BB3719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75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1F80F-D362-4BB0-8AD3-923895E79A0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0D137-BBBA-4371-B8DF-317DA9D77C7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4A2FA9-2C40-4AEE-9859-D6A58D05559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9E5A6C-1A41-49C0-95BD-D787E9E6930C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E7C8B4-93D0-40E3-A169-D12851849B6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07D1AA-B9EE-4CC4-94AF-59D101D62C89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C94F66-C53B-484F-8533-536995912A7C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A35FD9-F8F8-4B85-BF0D-BEBF117A9E5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A6EF1-E712-4A37-A21D-41F1999949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9AAD47-CBD6-4F31-A88B-83E56039D9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CF52B-0896-4A93-A6A1-A2639106D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9B8A15-B813-43F7-A8D5-F1977C6C1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18614D-8C07-44C6-8DC6-09C0135507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37772-C850-4E52-AC8D-7A4C0146B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B1E11-B56B-40F7-831D-DBFCF0FC7A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745664-874D-492C-B330-4E9572292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0156F-3513-42FA-B509-725E8F9E87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235661-CFC8-49CF-B895-EE5FA791D0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9B77AE-58DD-4598-AFA7-6A4988EE51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>
              <a:defRPr/>
            </a:pPr>
            <a:fld id="{051D3FF4-D10B-42FA-AFA4-CAF6F7526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anW@strategicmail.ne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1828800"/>
            <a:ext cx="4724400" cy="1573213"/>
          </a:xfrm>
        </p:spPr>
        <p:txBody>
          <a:bodyPr/>
          <a:lstStyle/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Audio/Video System </a:t>
            </a:r>
          </a:p>
          <a:p>
            <a:pPr eaLnBrk="1" hangingPunct="1">
              <a:defRPr/>
            </a:pPr>
            <a:r>
              <a:rPr lang="en-US" sz="2800" dirty="0" smtClean="0"/>
              <a:t>Quick Reference Guide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981200" y="5410200"/>
            <a:ext cx="4953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/>
              <a:t>ES </a:t>
            </a:r>
            <a:r>
              <a:rPr lang="en-US" dirty="0" smtClean="0"/>
              <a:t>Conference Room</a:t>
            </a:r>
            <a:endParaRPr lang="en-US" dirty="0"/>
          </a:p>
        </p:txBody>
      </p:sp>
      <p:pic>
        <p:nvPicPr>
          <p:cNvPr id="2052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2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155575" y="-5556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307975" y="-4032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QEhUUExQVFRQXFh0aFxgXFhgcGhYVFBwXHRkSGCAaKCggJBsmHBsXLTghJSw3Ly4uGB80ODgsNygtLisBCgoKDg0OGxAQGywiICQsLiw0LCw3NywtLC0uNCwsLCwsLCwsLC0sLC4sLCwvNCwsLCwsLCwsLCwsLCwsLCwsLP/AABEIAGEAoAMBEQACEQEDEQH/xAAbAAEAAgMBAQAAAAAAAAAAAAAABQYBAwQHAv/EADoQAAIBAgQBCgUCBAcBAAAAAAECAwARBAUSITEGExQiQVFhgZHTMlNUcZIHoRUjM3JFUmKChLLCQ//EABoBAQADAQEBAAAAAAAAAAAAAAABAwQCBQb/xAAsEQACAQMDAwQCAgIDAAAAAAAAAQIDERIxUfAhgbETQZHRBGEiIzNxMjRE/9oADAMBAAIRAxEAPwDz+vePnxQCgFAKAUAoBQGVUkgAXJ4AcT4UBMRclcYy6ujuo730p/3Iqt1qadrlyoVGr2PjFcmsXEupsPJp71GsDxJS4oq0H0TIlQmvYiasKhQCgFAKAUAoBQCgFAKAUAoBQCgFASWQZM+Mk0Lso3dyCQi8L7cSTsBxJripUUFdllOm5uyLXjM4w+V3iwqB5hszk7g9upl3J/0qQB3ms0acqvWWhplUhS6R1K3iOVGJck85pv8A5FUfva/qa0KjBexQ682bMFytxMTatav/AHKL/ktm/eolQgyY15osMcuGzdSGXmcSBcEbk24t2a17wesN7FqotOi+nVc+C9OFZdej58lLzLAPh5GikFmU+RB4MD2gjtrXGSkroxzg4uzOWpORQCgFAKAUAoBQCgFAKAUAoBQF9lk/huXqq7TzWJParOtz+EbKB4yE1jS9Wp10XPJtb9Kl01fPBT8lC8/Hr06dQ1ayAuntvfatVS+LsZadslc64sQY8O11Q3bRH1VJ6rBne/b2L9mPhXLV5lidodTthnJnjU8ypjW8hYRqCSQxiXVYXtZfNuyuGv4vXqdKX8lp0ISaYpMXQhSHLKUNwpBuNJ7hVqV42ZS3aV0W/lJpx2AjxQAEkdtYHYpbS6jwDlWA7BJ4Vmpf11HDc1Vf7Kan7lGrWYhQCgFAKAUAoBQCgLWcPlXzJvzPtVnvW2XO5pxo7vnYdHyv5k35n2qXrbLncY0d3zsOj5X8yb8z7VL1tlzuMaO752HR8r+ZN+Z9ql62y53GNHd87GVgysH+pN+Z9ql62y53GNHd87HLy1zlMVInNm6Kp7COs7sSN7HZRGL/AOmuqFNwTuRXqKbViu1cZxQCgFAWrkpnMMUEsM7EK9xwO6yLZrEA2IKoeHZWetTk5KUTTRqRUXGRno+V/Mm/M+1S9bZc7jGju+dh0fK/mTfmfapetsudxjR3fOw6PlfzJvzPtUvW2XO4xo7vnYdHyv5k35n2qXrbLncY0d3zsfE8GWaW0yTarHTdj8Vtv/l31KdbZc7kONHd87FXq8zigFAKAmRlcMITpMkis6hwkaAlUb4WYsRxG9hVWcpf8UXYRjbM589y9MPIFjk51GRXVrWuri4BHfXVObkrtWOasFF2TuR1dlZMZdyfebC4jEj4YbdnxXtq/EEHzquVVRmo7l0KTlBy2IerCkyPGgLLHyegODOLM76BJzekRC5awNhvbt41R6ss8LGn0YYZ3K3La503K32vsbeNqvX7M7tfofNCCb5L5KmNlWHnTHI2q3UuOqC3G/cDVVWo6ayt0LqVNTeN+p8vgMKrFTiXFiQTzJ7Nu+ilNq9iXCmnZs5M4wKwSBUkEqFFZXAIuHF+B4EV3CTkuqsV1IqL6O5xoASLmw7Ta9vGujlE9juS7Jg1xkcgliLaTZCpXiNRv2XsPMVTGteeDVmXzoWhmndFfq4zljzzkv0KONppgJJE1CMISRw6rG9hxt5VTTrZt4rovc0ToYJOT6v2K5VxnFAKAUBfcLFhc4jjVpBBjY0EYv8ABMqCy+du7f79mRudFuyvHwbUoV0ru0vJUs9yqbCS81OLMBtvcFewqe7jWinOM1eJmqU5QdpHAqkmw3J4feuytdT1Tk3heZmXCNJAYWw5ikj56PWZpOs5KX1X30/ZRXn1HlHOzve/Y9OnHF4dLWt3PMsxwZgleJuKMVPkeNb4yySaPOnHGTRz1JyXT/Af+Z/5rL/6OxsX/Wf+yl1qMYoC1/pgt8wj8EkP26jC/wC9Z/yv8b7Gn8X/ACI5sPkkUuJCtioCGk3A50Mbn4RdALn7106jUOkXzuR6Sc+rWvPYgcTsxG9gSBc8ACbCrVoUy1sa6k5PSOSGOW0ODm/o4nDMAO6TW9mH3F/MLWGtHWa1TPQpS0g9GisYDKDh8XKsw6uF1SP3NotzfkzFPI1olPKCx9zPGnjUd/Ylf1Ddmgy5nuWbD3JPaWCG/wC9V/jWUppbnf5N3GDexSa1GQUAoBQFk5R8l5oZjzMTPC1jG0YLCxA2uL2IPfVFOtGUer6mirQlGX8V0HKzGu0WEimOqeJH5w3uQHYaI2P+YKu/91KMUnJx0ZNaTxjF6oci8peSQz82WSBWkUfMlQXjiHedWnyFK80ljfXwRQptvLbyRmF58YpSFc4hZdem3WLqdR28jVjxw/RwsvU/dy0/qZkrmfpMaExyRhpLb826izarcNtPnes/4tRY4s0flUm5ZIo8cZYhVBJJsAOJJ4AVrbsY0r9EehyZPN/BVh5s870jWU21abt1iOPdWL1I+vlfpY3+nL0MbdbkBk/IzESyKJY+bi4uzMoso3Nhe9/Krp/kQS6O7M8Pxpt9VZFcmA1Nbhc2+19qvWhQ7X6Fz/SzBP0rnSpEYjcazspY2GkE9u/7Vl/LksLe5r/Ei8svYhpOTuMEhZYJL6yVNvG4NWqrTtZsqdKpldI0Z9lDYXmxIf5zqXdbg6LnqgkbXO9TTmp3toc1aeFr6kZFEXIVQSx4AcSasbtqVpNuyLRnuV4iOLByLG45uEEkDdHDs3W7juDvWenOLck3qzVUhNKLS0RJcrs3TGQQ8wt8RiVUzhNz/I1AR2/uJP8AtFV0YOEnlotO53WnnFY6vXsbeXWWTNhMBpRmMUFpLb6Dpj2a244H0qKE4qcuurFeEnCNlojz2tphFAKAUBuhxToLK7qD2KxF/SocU9UdKclozTUnIvQCgF6kC9QBUgxsKE9TNQQL0A1eNSLCoB9IpJ2BJ8KEpN6GLkd9CNAGtwNqEq5jV41JFhUAUAoBQFp5Sk4Bkw0B0FY1aVx8Ukji5ueOkcAo24ms9L+xZSNVV+laMSAzDHvOVaSxYLp1WsWAJILW4tva/cBV0YqPRGec3Lqyagh6LgUxKgc9NKyo5APNxx7ErfYOWB34gcKqbzqOPskXpYU8/dnTyYm/iDNhcQdepGMLkDXHKouLHjpIBup22qKq9NZx7k0peo8JdipoxUgjYg3HgRWgzJ7Fn5aYhtOEW+zYSKRgABqkYyXc27dhVFBK8n+2aK8naP7SKvV5mLRyZxLrhMcQf6caFNh1WkkCll7ja9UVUnOP7uaaUmqcntYrDsSSTuTxq8zPqdWUSMs8ek2JdR+RAIrmdsXc7p3zVi356cXHjMQygCGNnbSQmgxoPhtvxtbzrNT9NwW7NU/UU3sUzDw89KqDbW4A7hrNv2vWpvFXMiWUrbk9ylnaCd8Jh9SRxEJZfikcAapHI3JLX8ALWtVNJKUc5asuqtxlhHREfnMs8ixmeNwUBXWyEFhe4BNhcjv413BRTeLOKjk0skd/6fs3TFUbqwYsptZtKsRe/jXH5FsLnf4187GMRNi44ZGmF42/l2YKetIGIZbC4I0nf7USg2sddSXKok3LTQrlXmYUAoBQFjzzMIceI5WfmZ1QJIHVikmgWDqUDEG3EEVRTjKndWujRUlGpZ3syIzBIV0LExcheu5BUFieCg76QLbnckmrY5PUqmoroiUwGaRSYQ4TEFk0uZIZQuoIzDrI4G+k77jvquUJKece5ZGcXDCXYxlOOiwOuRJBLOUZI9KsEj1ixkJcKSwHAWt40nF1OjVkISjTu07sgo1BIBIUd5vYeJsCfQVcyldWWTlBLh8QcPpxKgRYZImvHNuyFyWFl4daqKalG91q7mipjLFJ6KxCZokSyWgYvGFXrEEam0jWbHcDVfarYZW/kUzUU/4ktkOJhTC4qOSZVedEVRokOkxvquxCkWNuy9V1FJzi0tC2m4qnJN6nBLhoEhYiYSS3UIqpIAF31MSwG/DbxrtOTlp0K3GKjr1NOUFRNGzuEVXViSGOykGwCgm9TO+LSIp2Uk2TGayQTYyaZcUqJK7E/wAubUI5LggjTa9ie2qoKUYKOOhdJxc28ujIJ5QkpaIkBXuhPGym6k/tV1rqzKL2ldE9nmLw+NfpCy9HnYDnUdZCpcAAvG0atxtwIFU04ygsWrrm5fOUajyTszRymzhZ0w8aO7iGEIzNcB3vcsAd7eJ3qaVPFttasitVySSeg5GYyKDEc7NIEUI4tpdiS6kD4QRa57TSvGUo2SIoSjGV2znw2HgUMHxIKEX0Ikt3dQ2gdZQBuTv4mum5eyISj7siasKRQCgFAWs4LLPqD6Te1WfKtt4+zVhR358DoeWfUH0m9qmVbbx9jCjvz4HQ8s+oPpN7VMq23j7GFHfnwOh5Z9QfSb2qZVtvH2MKO/PgdDyz6g+k3tUyrbePsYUd+fA6Hln1B9JvaplW28fYwo78+B0PLPqD6Te1TKtt4+xhR358DoeWfUH0m9qmVbbx9jCjvz4HQ8s+oPpN7VMq23j7GFHfnwOh5Z9QfSb2qZVtvH2MKO/PgdDyz6g+k3tUyrbePsYUd+fA6Hln1B9JvaplW28fYwo78+B0PLPqD6Te1TKtt4+xhR358DoeWfUH0m9qmVbbx9jCjvz4HQ8s+oPpN7VMq23j7GFHfnwfE+Dy4K2nEEtY6RabdrbDePvqVKrfTx9hwo78+Cr1eZRQCgFAKAUAoBQCgFAKAUAoBQCgFAKAUAoBQCgFAKAUAoBQCgFAKAUAoBQCgFAKAUAoBQCgFAKAUB//2Q=="/>
          <p:cNvSpPr>
            <a:spLocks noChangeAspect="1" noChangeArrowheads="1"/>
          </p:cNvSpPr>
          <p:nvPr/>
        </p:nvSpPr>
        <p:spPr bwMode="auto">
          <a:xfrm>
            <a:off x="460375" y="-250825"/>
            <a:ext cx="19145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3600" y="3429000"/>
            <a:ext cx="1978107" cy="1978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1"/>
          <p:cNvSpPr txBox="1">
            <a:spLocks noChangeArrowheads="1"/>
          </p:cNvSpPr>
          <p:nvPr/>
        </p:nvSpPr>
        <p:spPr bwMode="auto">
          <a:xfrm>
            <a:off x="1447800" y="4254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/>
              <a:t>Service Resource Guide</a:t>
            </a:r>
            <a:endParaRPr lang="en-US" sz="4000" b="1"/>
          </a:p>
        </p:txBody>
      </p:sp>
      <p:sp>
        <p:nvSpPr>
          <p:cNvPr id="12291" name="Text Box 12"/>
          <p:cNvSpPr txBox="1">
            <a:spLocks noChangeArrowheads="1"/>
          </p:cNvSpPr>
          <p:nvPr/>
        </p:nvSpPr>
        <p:spPr bwMode="auto">
          <a:xfrm>
            <a:off x="0" y="1219200"/>
            <a:ext cx="8001000" cy="243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Monitor is on but no image</a:t>
            </a:r>
            <a:endParaRPr lang="en-US"/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Are all cables properly connected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Is laptop output toggled on?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Is the device turned on?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endParaRPr lang="en-US"/>
          </a:p>
        </p:txBody>
      </p:sp>
      <p:sp>
        <p:nvSpPr>
          <p:cNvPr id="12292" name="Text Box 13"/>
          <p:cNvSpPr txBox="1">
            <a:spLocks noChangeArrowheads="1"/>
          </p:cNvSpPr>
          <p:nvPr/>
        </p:nvSpPr>
        <p:spPr bwMode="auto">
          <a:xfrm>
            <a:off x="0" y="3733800"/>
            <a:ext cx="6477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I see the image but hear no sound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Check the “mute” button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Select and press volume up then volume down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Has someone turned the amplifier off at the rack</a:t>
            </a:r>
          </a:p>
          <a:p>
            <a:pPr lvl="1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</p:txBody>
      </p:sp>
      <p:pic>
        <p:nvPicPr>
          <p:cNvPr id="12293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1447800" y="425450"/>
            <a:ext cx="5867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3600" b="1"/>
              <a:t>Service Resource Guide</a:t>
            </a:r>
            <a:endParaRPr lang="en-US" sz="4000" b="1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762000" y="1371600"/>
            <a:ext cx="67818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i="1" u="sng"/>
              <a:t>Nothing works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Was system power turned on from the touch panel power page?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Was there a recent power failure or surge. Check the power at the rack. Insure the power cord is plugged in?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Turn the rack off (Unplug the rack, then re-plug). The system may need to be re-set wait 90 seconds then try the touch panel.</a:t>
            </a:r>
          </a:p>
          <a:p>
            <a:pPr lvl="2" algn="l">
              <a:spcBef>
                <a:spcPct val="50000"/>
              </a:spcBef>
              <a:buFontTx/>
              <a:buChar char="•"/>
            </a:pPr>
            <a:r>
              <a:rPr lang="en-US"/>
              <a:t>Call our office for service (336) 714-0564</a:t>
            </a:r>
          </a:p>
        </p:txBody>
      </p:sp>
      <p:pic>
        <p:nvPicPr>
          <p:cNvPr id="13316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362200"/>
            <a:ext cx="4876800" cy="2971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For Service, contact:</a:t>
            </a:r>
          </a:p>
          <a:p>
            <a:pPr eaLnBrk="1" hangingPunct="1">
              <a:defRPr/>
            </a:pPr>
            <a:r>
              <a:rPr lang="en-US" dirty="0" smtClean="0"/>
              <a:t>Tonya Allen at </a:t>
            </a:r>
          </a:p>
          <a:p>
            <a:pPr eaLnBrk="1" hangingPunct="1">
              <a:defRPr/>
            </a:pPr>
            <a:r>
              <a:rPr lang="en-US" dirty="0" smtClean="0"/>
              <a:t>(336) 714-0564 </a:t>
            </a:r>
            <a:r>
              <a:rPr lang="en-US" u="sng" dirty="0" smtClean="0"/>
              <a:t>tonyaa@strategicmail.net</a:t>
            </a:r>
            <a:endParaRPr lang="en-US" dirty="0" smtClean="0"/>
          </a:p>
        </p:txBody>
      </p:sp>
      <p:pic>
        <p:nvPicPr>
          <p:cNvPr id="1433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ChangeArrowheads="1"/>
          </p:cNvSpPr>
          <p:nvPr/>
        </p:nvSpPr>
        <p:spPr bwMode="auto">
          <a:xfrm>
            <a:off x="1828800" y="2362200"/>
            <a:ext cx="537368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For Sales Contact: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 </a:t>
            </a: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Dan Williams at 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/>
            </a:r>
            <a:b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</a:rPr>
              <a:t>(919) 900-4001</a:t>
            </a: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34" charset="0"/>
                <a:hlinkClick r:id="rId3"/>
              </a:rPr>
              <a:t>DanW@strategicmail.net</a:t>
            </a:r>
            <a:endParaRPr lang="en-US" sz="28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en-US" sz="3200" dirty="0">
              <a:effectLst>
                <a:outerShdw blurRad="38100" dist="38100" dir="2700000" algn="tl">
                  <a:srgbClr val="000000"/>
                </a:outerShdw>
              </a:effectLst>
              <a:latin typeface="Tahoma" pitchFamily="34" charset="0"/>
            </a:endParaRPr>
          </a:p>
        </p:txBody>
      </p:sp>
      <p:pic>
        <p:nvPicPr>
          <p:cNvPr id="15363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685800"/>
            <a:ext cx="53736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282" y="1536383"/>
            <a:ext cx="4643435" cy="2786061"/>
          </a:xfrm>
          <a:prstGeom prst="rect">
            <a:avLst/>
          </a:prstGeom>
        </p:spPr>
      </p:pic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Welcome Page</a:t>
            </a:r>
          </a:p>
        </p:txBody>
      </p:sp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143000" y="4876800"/>
            <a:ext cx="6858000" cy="106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When </a:t>
            </a:r>
            <a:r>
              <a:rPr lang="en-US" dirty="0" smtClean="0"/>
              <a:t>approaching the </a:t>
            </a:r>
            <a:r>
              <a:rPr lang="en-US" dirty="0"/>
              <a:t>control panel it may be blank.  Touch anywhere on the display section to bring up the start </a:t>
            </a:r>
            <a:r>
              <a:rPr lang="en-US" dirty="0" smtClean="0"/>
              <a:t>page</a:t>
            </a:r>
            <a:r>
              <a:rPr 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dirty="0"/>
              <a:t>To use the </a:t>
            </a:r>
            <a:r>
              <a:rPr lang="en-US" dirty="0" smtClean="0"/>
              <a:t>Display System </a:t>
            </a:r>
            <a:r>
              <a:rPr lang="en-US" dirty="0"/>
              <a:t>press </a:t>
            </a:r>
            <a:r>
              <a:rPr lang="en-US" dirty="0" smtClean="0"/>
              <a:t>the Start System Button. </a:t>
            </a:r>
            <a:endParaRPr lang="en-US" dirty="0"/>
          </a:p>
        </p:txBody>
      </p:sp>
      <p:sp>
        <p:nvSpPr>
          <p:cNvPr id="3077" name="Line 31"/>
          <p:cNvSpPr>
            <a:spLocks noChangeShapeType="1"/>
          </p:cNvSpPr>
          <p:nvPr/>
        </p:nvSpPr>
        <p:spPr bwMode="auto">
          <a:xfrm flipH="1" flipV="1">
            <a:off x="3657600" y="3047999"/>
            <a:ext cx="1066800" cy="182879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078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Main Page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914400" y="5572780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 smtClean="0">
                <a:solidFill>
                  <a:srgbClr val="FFFFFF"/>
                </a:solidFill>
              </a:rPr>
              <a:t>After </a:t>
            </a:r>
            <a:r>
              <a:rPr lang="en-US" sz="1400" dirty="0" smtClean="0">
                <a:solidFill>
                  <a:srgbClr val="FFFFFF"/>
                </a:solidFill>
              </a:rPr>
              <a:t>Pressing the Start System Button, </a:t>
            </a:r>
            <a:r>
              <a:rPr lang="en-US" sz="1400" dirty="0" smtClean="0">
                <a:solidFill>
                  <a:srgbClr val="FFFFFF"/>
                </a:solidFill>
              </a:rPr>
              <a:t>The Main Page will appear.  Selecting a Button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sz="1400" dirty="0" smtClean="0">
                <a:solidFill>
                  <a:srgbClr val="FFFFFF"/>
                </a:solidFill>
              </a:rPr>
              <a:t>on the Bottom will allow you to choose what Video Source you want to see</a:t>
            </a:r>
            <a:r>
              <a:rPr lang="en-US" sz="1400" dirty="0" smtClean="0">
                <a:solidFill>
                  <a:srgbClr val="FFFFFF"/>
                </a:solidFill>
              </a:rPr>
              <a:t>.</a:t>
            </a:r>
            <a:endParaRPr lang="en-US" sz="1400" dirty="0">
              <a:solidFill>
                <a:srgbClr val="FFFFFF"/>
              </a:solidFill>
            </a:endParaRP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203" y="1066800"/>
            <a:ext cx="4335593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617876" y="2514600"/>
            <a:ext cx="1403181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 Sources</a:t>
            </a:r>
            <a:endParaRPr lang="en-US" sz="120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021057" y="2655468"/>
            <a:ext cx="493542" cy="136131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 rot="16200000">
            <a:off x="4228143" y="1029658"/>
            <a:ext cx="643423" cy="407050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0"/>
          <p:cNvSpPr>
            <a:spLocks noChangeArrowheads="1"/>
          </p:cNvSpPr>
          <p:nvPr/>
        </p:nvSpPr>
        <p:spPr bwMode="auto">
          <a:xfrm>
            <a:off x="7638171" y="3048000"/>
            <a:ext cx="11828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Mutes Microphone Audio</a:t>
            </a:r>
            <a:endParaRPr lang="en-US" sz="1200" dirty="0"/>
          </a:p>
        </p:txBody>
      </p:sp>
      <p:sp>
        <p:nvSpPr>
          <p:cNvPr id="19" name="Line 31"/>
          <p:cNvSpPr>
            <a:spLocks noChangeShapeType="1"/>
          </p:cNvSpPr>
          <p:nvPr/>
        </p:nvSpPr>
        <p:spPr bwMode="auto">
          <a:xfrm flipH="1">
            <a:off x="6705599" y="3390900"/>
            <a:ext cx="932571" cy="762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28599" y="3276600"/>
            <a:ext cx="164416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Brings up the Confirmation Page</a:t>
            </a:r>
            <a:endParaRPr lang="en-US" sz="120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1828800" y="3485276"/>
            <a:ext cx="626596" cy="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99438" y="4154945"/>
            <a:ext cx="2025163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Brings up the Setup Page</a:t>
            </a:r>
            <a:endParaRPr lang="en-US" sz="1200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2480638" y="3581400"/>
            <a:ext cx="262562" cy="70037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r"/>
            <a:endParaRPr lang="en-US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7622932" y="3977437"/>
            <a:ext cx="152106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Mutes Program Audio</a:t>
            </a:r>
            <a:endParaRPr lang="en-US" sz="1200" dirty="0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 flipH="1" flipV="1">
            <a:off x="6172200" y="3613246"/>
            <a:ext cx="1450732" cy="539654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3429000" y="4425432"/>
            <a:ext cx="152106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100" dirty="0" smtClean="0"/>
              <a:t>Lowers the Program Volume</a:t>
            </a:r>
            <a:endParaRPr lang="en-US" sz="1100" dirty="0"/>
          </a:p>
        </p:txBody>
      </p:sp>
      <p:sp>
        <p:nvSpPr>
          <p:cNvPr id="26" name="Line 31"/>
          <p:cNvSpPr>
            <a:spLocks noChangeShapeType="1"/>
          </p:cNvSpPr>
          <p:nvPr/>
        </p:nvSpPr>
        <p:spPr bwMode="auto">
          <a:xfrm flipV="1">
            <a:off x="4950068" y="3581400"/>
            <a:ext cx="307732" cy="96976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5967924" y="4018895"/>
            <a:ext cx="1211579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Raises the Program Audio</a:t>
            </a:r>
            <a:endParaRPr lang="en-US" sz="1200" dirty="0"/>
          </a:p>
        </p:txBody>
      </p:sp>
      <p:sp>
        <p:nvSpPr>
          <p:cNvPr id="27" name="Line 31"/>
          <p:cNvSpPr>
            <a:spLocks noChangeShapeType="1"/>
          </p:cNvSpPr>
          <p:nvPr/>
        </p:nvSpPr>
        <p:spPr bwMode="auto">
          <a:xfrm flipH="1" flipV="1">
            <a:off x="5791200" y="3581400"/>
            <a:ext cx="176724" cy="5715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5685986" y="4557000"/>
            <a:ext cx="170541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Shows the Program Volume Level</a:t>
            </a:r>
            <a:endParaRPr lang="en-US" sz="1200" dirty="0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 flipV="1">
            <a:off x="5509263" y="3613245"/>
            <a:ext cx="176724" cy="104301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3050932" y="3867150"/>
            <a:ext cx="152106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dirty="0" smtClean="0"/>
              <a:t>Shows the Current Audio coming over the Speakers</a:t>
            </a:r>
            <a:endParaRPr lang="en-US" sz="1000" dirty="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V="1">
            <a:off x="4549854" y="3507432"/>
            <a:ext cx="307732" cy="46272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1112997" y="4514663"/>
            <a:ext cx="1521068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00" dirty="0" smtClean="0"/>
              <a:t>Shows the Display Power status and the Phone Call Status</a:t>
            </a:r>
            <a:endParaRPr lang="en-US" sz="1000" dirty="0"/>
          </a:p>
        </p:txBody>
      </p:sp>
      <p:sp>
        <p:nvSpPr>
          <p:cNvPr id="35" name="Line 31"/>
          <p:cNvSpPr>
            <a:spLocks noChangeShapeType="1"/>
          </p:cNvSpPr>
          <p:nvPr/>
        </p:nvSpPr>
        <p:spPr bwMode="auto">
          <a:xfrm flipV="1">
            <a:off x="2611919" y="3651708"/>
            <a:ext cx="716265" cy="100455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7696200" y="838200"/>
            <a:ext cx="118285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200" dirty="0" smtClean="0"/>
              <a:t>Brings up the Routing Page</a:t>
            </a:r>
            <a:endParaRPr lang="en-US" sz="1200" dirty="0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 flipH="1">
            <a:off x="6799970" y="1086534"/>
            <a:ext cx="932571" cy="762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619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Setup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201" y="1911254"/>
            <a:ext cx="4335593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914400" y="3098884"/>
            <a:ext cx="12192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Auto Shutdown Control Button</a:t>
            </a:r>
            <a:endParaRPr lang="en-US" sz="105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 flipV="1">
            <a:off x="2057400" y="2971800"/>
            <a:ext cx="2286000" cy="281698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304800" y="5410200"/>
            <a:ext cx="8458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Setup Button, the Setup Page will appear.  Here you can control the Display Power, Rack Power, and the Auto Shutdown Routine.  Here you can enable/disable the Auto Shutdown, Turn on and off the Display, and Turn Power On and Off to the Rack.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91401" y="1928064"/>
            <a:ext cx="12954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Press this to close the Setup Page</a:t>
            </a:r>
            <a:endParaRPr lang="en-US" sz="105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6705599" y="2090316"/>
            <a:ext cx="685801" cy="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266698" y="4080302"/>
            <a:ext cx="1943102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Controls the Power to the Sharp Display in the Room</a:t>
            </a:r>
            <a:endParaRPr lang="en-US" sz="1050" dirty="0"/>
          </a:p>
        </p:txBody>
      </p:sp>
      <p:sp>
        <p:nvSpPr>
          <p:cNvPr id="20" name="Rectangle 19"/>
          <p:cNvSpPr/>
          <p:nvPr/>
        </p:nvSpPr>
        <p:spPr bwMode="auto">
          <a:xfrm rot="16200000">
            <a:off x="3375660" y="3841365"/>
            <a:ext cx="609601" cy="5029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2209800" y="4190999"/>
            <a:ext cx="1219200" cy="91645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6972299" y="4401911"/>
            <a:ext cx="1943102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Controls the Power to the Sharp Display in the Room</a:t>
            </a:r>
            <a:endParaRPr lang="en-US" sz="1050" dirty="0"/>
          </a:p>
        </p:txBody>
      </p:sp>
      <p:sp>
        <p:nvSpPr>
          <p:cNvPr id="23" name="Rectangle 22"/>
          <p:cNvSpPr/>
          <p:nvPr/>
        </p:nvSpPr>
        <p:spPr bwMode="auto">
          <a:xfrm rot="16200000">
            <a:off x="5204459" y="3868510"/>
            <a:ext cx="609601" cy="457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Line 5"/>
          <p:cNvSpPr>
            <a:spLocks noChangeShapeType="1"/>
          </p:cNvSpPr>
          <p:nvPr/>
        </p:nvSpPr>
        <p:spPr bwMode="auto">
          <a:xfrm flipH="1" flipV="1">
            <a:off x="5737860" y="4191000"/>
            <a:ext cx="1272540" cy="413252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178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Table </a:t>
            </a:r>
            <a:r>
              <a:rPr lang="en-US" sz="4000" dirty="0" smtClean="0"/>
              <a:t>Input 1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201" y="1507190"/>
            <a:ext cx="4335593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358825"/>
            <a:ext cx="8077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</a:t>
            </a:r>
            <a:r>
              <a:rPr lang="en-US" sz="1600" dirty="0" smtClean="0">
                <a:solidFill>
                  <a:srgbClr val="FFFFFF"/>
                </a:solidFill>
              </a:rPr>
              <a:t>Table Input</a:t>
            </a: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1 </a:t>
            </a:r>
            <a:r>
              <a:rPr lang="en-US" sz="1600" dirty="0" smtClean="0">
                <a:solidFill>
                  <a:srgbClr val="FFFFFF"/>
                </a:solidFill>
              </a:rPr>
              <a:t>Button, </a:t>
            </a:r>
            <a:r>
              <a:rPr lang="en-US" sz="1600" dirty="0" smtClean="0">
                <a:solidFill>
                  <a:srgbClr val="FFFFFF"/>
                </a:solidFill>
              </a:rPr>
              <a:t>the Table </a:t>
            </a:r>
            <a:r>
              <a:rPr lang="en-US" sz="1600" dirty="0" smtClean="0">
                <a:solidFill>
                  <a:srgbClr val="FFFFFF"/>
                </a:solidFill>
              </a:rPr>
              <a:t>Input 1 Page will appear.  This will cause </a:t>
            </a:r>
            <a:r>
              <a:rPr lang="en-US" sz="1600" dirty="0" smtClean="0">
                <a:solidFill>
                  <a:srgbClr val="FFFFFF"/>
                </a:solidFill>
              </a:rPr>
              <a:t>the Table </a:t>
            </a:r>
            <a:r>
              <a:rPr lang="en-US" sz="1600" dirty="0" smtClean="0">
                <a:solidFill>
                  <a:srgbClr val="FFFFFF"/>
                </a:solidFill>
              </a:rPr>
              <a:t>input to appear on the Main Screen</a:t>
            </a:r>
            <a:r>
              <a:rPr lang="en-US" sz="1600" dirty="0" smtClean="0">
                <a:solidFill>
                  <a:srgbClr val="FFFFFF"/>
                </a:solidFill>
              </a:rPr>
              <a:t>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0" y="3736776"/>
            <a:ext cx="1644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Table</a:t>
            </a:r>
            <a:r>
              <a:rPr lang="en-US" sz="1200" dirty="0" smtClean="0"/>
              <a:t> Input 1 </a:t>
            </a:r>
            <a:r>
              <a:rPr lang="en-US" sz="1200" dirty="0" smtClean="0"/>
              <a:t>Source Button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1659503" y="3600881"/>
            <a:ext cx="1007498" cy="27178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534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Executive Overflow</a:t>
            </a:r>
            <a:r>
              <a:rPr lang="en-US" sz="4000" dirty="0" smtClean="0"/>
              <a:t> </a:t>
            </a:r>
            <a:r>
              <a:rPr lang="en-US" sz="4000" dirty="0" smtClean="0"/>
              <a:t>Input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201" y="1507190"/>
            <a:ext cx="4335592" cy="260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248870"/>
            <a:ext cx="807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After Pressing the </a:t>
            </a:r>
            <a:r>
              <a:rPr lang="en-US" dirty="0" smtClean="0">
                <a:solidFill>
                  <a:srgbClr val="FFFFFF"/>
                </a:solidFill>
              </a:rPr>
              <a:t>Executive Overflow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Button, the </a:t>
            </a:r>
            <a:r>
              <a:rPr lang="en-US" dirty="0" smtClean="0">
                <a:solidFill>
                  <a:srgbClr val="FFFFFF"/>
                </a:solidFill>
              </a:rPr>
              <a:t>Executive Overflow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Page </a:t>
            </a:r>
            <a:r>
              <a:rPr lang="en-US" dirty="0" smtClean="0">
                <a:solidFill>
                  <a:srgbClr val="FFFFFF"/>
                </a:solidFill>
              </a:rPr>
              <a:t>will appear.  This will cause the </a:t>
            </a:r>
            <a:r>
              <a:rPr lang="en-US" dirty="0" smtClean="0">
                <a:solidFill>
                  <a:srgbClr val="FFFFFF"/>
                </a:solidFill>
              </a:rPr>
              <a:t>Source in the Pacific Conference Room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to appear on the Main </a:t>
            </a:r>
            <a:r>
              <a:rPr lang="en-US" dirty="0" smtClean="0">
                <a:solidFill>
                  <a:srgbClr val="FFFFFF"/>
                </a:solidFill>
              </a:rPr>
              <a:t>Screen (If enabled on the Pacific Panel).  </a:t>
            </a:r>
            <a:r>
              <a:rPr lang="en-US" dirty="0" smtClean="0">
                <a:solidFill>
                  <a:srgbClr val="FFFFFF"/>
                </a:solidFill>
              </a:rPr>
              <a:t>It will also send </a:t>
            </a:r>
            <a:r>
              <a:rPr lang="en-US" dirty="0" smtClean="0">
                <a:solidFill>
                  <a:srgbClr val="FFFFFF"/>
                </a:solidFill>
              </a:rPr>
              <a:t>any Audio in the Pacific Conference Room into the ES Conference Room</a:t>
            </a:r>
            <a:r>
              <a:rPr lang="en-US" dirty="0" smtClean="0">
                <a:solidFill>
                  <a:srgbClr val="FFFFFF"/>
                </a:solidFill>
              </a:rPr>
              <a:t>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1937138" y="4270592"/>
            <a:ext cx="1644262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Executive Overflow</a:t>
            </a:r>
            <a:r>
              <a:rPr lang="en-US" sz="1200" dirty="0" smtClean="0"/>
              <a:t> </a:t>
            </a:r>
            <a:r>
              <a:rPr lang="en-US" sz="1200" dirty="0" smtClean="0"/>
              <a:t>Input Source Button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3581400" y="3597499"/>
            <a:ext cx="464071" cy="8983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68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Phone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201" y="1911254"/>
            <a:ext cx="4335593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5"/>
          <p:cNvSpPr>
            <a:spLocks noChangeArrowheads="1"/>
          </p:cNvSpPr>
          <p:nvPr/>
        </p:nvSpPr>
        <p:spPr bwMode="auto">
          <a:xfrm>
            <a:off x="838200" y="2740822"/>
            <a:ext cx="12954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Lowers the Caller’s Audio</a:t>
            </a:r>
            <a:endParaRPr lang="en-US" sz="1050" dirty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133600" y="2867780"/>
            <a:ext cx="609600" cy="180219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Box 4"/>
          <p:cNvSpPr txBox="1">
            <a:spLocks noChangeArrowheads="1"/>
          </p:cNvSpPr>
          <p:nvPr/>
        </p:nvSpPr>
        <p:spPr bwMode="auto">
          <a:xfrm>
            <a:off x="533400" y="5248870"/>
            <a:ext cx="8077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smtClean="0">
                <a:solidFill>
                  <a:srgbClr val="FFFFFF"/>
                </a:solidFill>
              </a:rPr>
              <a:t>After Pressing the Phone Button, the Phone Page will appear.  Use the Dialing Buttons to dial </a:t>
            </a:r>
            <a:r>
              <a:rPr lang="en-US" dirty="0" smtClean="0">
                <a:solidFill>
                  <a:srgbClr val="FFFFFF"/>
                </a:solidFill>
              </a:rPr>
              <a:t>Traditionally.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7391401" y="3401306"/>
            <a:ext cx="1644262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Phone Source Button</a:t>
            </a:r>
            <a:endParaRPr lang="en-US" sz="105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714999" y="3528264"/>
            <a:ext cx="1676399" cy="357936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rot="16200000">
            <a:off x="4724261" y="2278520"/>
            <a:ext cx="1128042" cy="1447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7391401" y="1928064"/>
            <a:ext cx="1295400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Dialing Buttons</a:t>
            </a: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H="1">
            <a:off x="6012182" y="2090315"/>
            <a:ext cx="1379219" cy="348084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35"/>
          <p:cNvSpPr>
            <a:spLocks noChangeArrowheads="1"/>
          </p:cNvSpPr>
          <p:nvPr/>
        </p:nvSpPr>
        <p:spPr bwMode="auto">
          <a:xfrm>
            <a:off x="685800" y="3439483"/>
            <a:ext cx="1600200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 Caller’s Audio Level</a:t>
            </a:r>
            <a:endParaRPr lang="en-US" sz="1050" dirty="0"/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2286000" y="3156320"/>
            <a:ext cx="762000" cy="410121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838200" y="2191298"/>
            <a:ext cx="1295400" cy="4154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050" dirty="0" smtClean="0"/>
              <a:t>Raises the Caller’s Audio</a:t>
            </a:r>
            <a:endParaRPr lang="en-US" sz="1050" dirty="0"/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133600" y="2318256"/>
            <a:ext cx="1219200" cy="729743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6164582" y="1371600"/>
            <a:ext cx="1295400" cy="5770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50" dirty="0" smtClean="0"/>
              <a:t>The Current Dialed Number is Shown here.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H="1">
            <a:off x="5105398" y="1524001"/>
            <a:ext cx="1143001" cy="740356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183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Routing Page</a:t>
            </a:r>
          </a:p>
        </p:txBody>
      </p:sp>
      <p:pic>
        <p:nvPicPr>
          <p:cNvPr id="11269" name="Picture 19" descr="TEst v116 cop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4201" y="1583390"/>
            <a:ext cx="4335593" cy="2601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5"/>
          <p:cNvSpPr>
            <a:spLocks noChangeArrowheads="1"/>
          </p:cNvSpPr>
          <p:nvPr/>
        </p:nvSpPr>
        <p:spPr bwMode="auto">
          <a:xfrm>
            <a:off x="441960" y="3402959"/>
            <a:ext cx="129540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Destinations</a:t>
            </a:r>
            <a:endParaRPr lang="en-US" sz="1200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V="1">
            <a:off x="1752600" y="2971800"/>
            <a:ext cx="2362199" cy="58504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 rot="16200000">
            <a:off x="4207827" y="2302827"/>
            <a:ext cx="728346" cy="914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3400" y="5569803"/>
            <a:ext cx="8077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FFFFFF"/>
                </a:solidFill>
              </a:rPr>
              <a:t>After Pressing the “Touch Here to Route” Button, the Routing Page will appear.  Pressing one of the Destination Buttons will allow the source to be seen</a:t>
            </a:r>
            <a:r>
              <a:rPr lang="en-US" sz="1600" dirty="0">
                <a:solidFill>
                  <a:srgbClr val="FFFFFF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on that Screen.  Pressing and holding a Destination Button will remove it from the Screen.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2" name="Rectangle 35"/>
          <p:cNvSpPr>
            <a:spLocks noChangeArrowheads="1"/>
          </p:cNvSpPr>
          <p:nvPr/>
        </p:nvSpPr>
        <p:spPr bwMode="auto">
          <a:xfrm>
            <a:off x="228600" y="4599820"/>
            <a:ext cx="26517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This closes the Routing Page</a:t>
            </a:r>
            <a:endParaRPr lang="en-US" sz="1200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2880360" y="3710736"/>
            <a:ext cx="1400583" cy="98911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35"/>
          <p:cNvSpPr>
            <a:spLocks noChangeArrowheads="1"/>
          </p:cNvSpPr>
          <p:nvPr/>
        </p:nvSpPr>
        <p:spPr bwMode="auto">
          <a:xfrm>
            <a:off x="594360" y="3733800"/>
            <a:ext cx="12954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200" dirty="0" smtClean="0"/>
              <a:t>Shows the Source showing on the Screen</a:t>
            </a:r>
            <a:endParaRPr lang="en-US" sz="1200" dirty="0"/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V="1">
            <a:off x="1889760" y="3264323"/>
            <a:ext cx="2301240" cy="62187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9758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7721" y="2342070"/>
            <a:ext cx="2870218" cy="172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829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/>
              <a:t>Power Down Page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1066800" y="5311775"/>
            <a:ext cx="73152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From </a:t>
            </a:r>
            <a:r>
              <a:rPr lang="en-US" dirty="0" smtClean="0"/>
              <a:t>the Main Page </a:t>
            </a:r>
            <a:r>
              <a:rPr lang="en-US" dirty="0"/>
              <a:t>press </a:t>
            </a:r>
            <a:r>
              <a:rPr lang="en-US" dirty="0" smtClean="0"/>
              <a:t>the Close button</a:t>
            </a:r>
            <a:r>
              <a:rPr lang="en-US" dirty="0"/>
              <a:t>. </a:t>
            </a:r>
          </a:p>
          <a:p>
            <a:pPr>
              <a:spcBef>
                <a:spcPct val="50000"/>
              </a:spcBef>
            </a:pPr>
            <a:r>
              <a:rPr lang="en-US" dirty="0"/>
              <a:t>Then press the </a:t>
            </a:r>
            <a:r>
              <a:rPr lang="en-US" dirty="0" smtClean="0"/>
              <a:t>“Yes, Power Down” button </a:t>
            </a:r>
            <a:r>
              <a:rPr lang="en-US" dirty="0"/>
              <a:t>to turn the system off</a:t>
            </a:r>
            <a:r>
              <a:rPr lang="en-US" dirty="0" smtClean="0"/>
              <a:t>.  </a:t>
            </a:r>
            <a:endParaRPr lang="en-US" dirty="0"/>
          </a:p>
        </p:txBody>
      </p:sp>
      <p:pic>
        <p:nvPicPr>
          <p:cNvPr id="10246" name="Picture 19" descr="TEst v116 cop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47625"/>
            <a:ext cx="1676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Line 5"/>
          <p:cNvSpPr>
            <a:spLocks noChangeShapeType="1"/>
          </p:cNvSpPr>
          <p:nvPr/>
        </p:nvSpPr>
        <p:spPr bwMode="auto">
          <a:xfrm flipH="1" flipV="1">
            <a:off x="6553200" y="3505200"/>
            <a:ext cx="914400" cy="1981200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47" y="2342506"/>
            <a:ext cx="2875405" cy="1725243"/>
          </a:xfrm>
          <a:prstGeom prst="rect">
            <a:avLst/>
          </a:prstGeom>
        </p:spPr>
      </p:pic>
      <p:sp>
        <p:nvSpPr>
          <p:cNvPr id="10247" name="Line 5"/>
          <p:cNvSpPr>
            <a:spLocks noChangeShapeType="1"/>
          </p:cNvSpPr>
          <p:nvPr/>
        </p:nvSpPr>
        <p:spPr bwMode="auto">
          <a:xfrm flipH="1" flipV="1">
            <a:off x="1066800" y="4067749"/>
            <a:ext cx="1352550" cy="1147967"/>
          </a:xfrm>
          <a:prstGeom prst="line">
            <a:avLst/>
          </a:prstGeom>
          <a:noFill/>
          <a:ln w="9525">
            <a:solidFill>
              <a:srgbClr val="FB1B03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xtured">
  <a:themeElements>
    <a:clrScheme name="Textured 6">
      <a:dk1>
        <a:srgbClr val="080808"/>
      </a:dk1>
      <a:lt1>
        <a:srgbClr val="FFFFFF"/>
      </a:lt1>
      <a:dk2>
        <a:srgbClr val="4D4D4D"/>
      </a:dk2>
      <a:lt2>
        <a:srgbClr val="FFFFFF"/>
      </a:lt2>
      <a:accent1>
        <a:srgbClr val="666699"/>
      </a:accent1>
      <a:accent2>
        <a:srgbClr val="3366CC"/>
      </a:accent2>
      <a:accent3>
        <a:srgbClr val="B2B2B2"/>
      </a:accent3>
      <a:accent4>
        <a:srgbClr val="DADADA"/>
      </a:accent4>
      <a:accent5>
        <a:srgbClr val="B8B8CA"/>
      </a:accent5>
      <a:accent6>
        <a:srgbClr val="2D5CB9"/>
      </a:accent6>
      <a:hlink>
        <a:srgbClr val="00CCFF"/>
      </a:hlink>
      <a:folHlink>
        <a:srgbClr val="CCCCFF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9351</TotalTime>
  <Words>645</Words>
  <Application>Microsoft Office PowerPoint</Application>
  <PresentationFormat>On-screen Show (4:3)</PresentationFormat>
  <Paragraphs>84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Textured</vt:lpstr>
      <vt:lpstr>PowerPoint Presentation</vt:lpstr>
      <vt:lpstr>Welcome Page</vt:lpstr>
      <vt:lpstr>Main Page</vt:lpstr>
      <vt:lpstr>Setup Page</vt:lpstr>
      <vt:lpstr>Table Input 1 Page</vt:lpstr>
      <vt:lpstr>Executive Overflow Input Page</vt:lpstr>
      <vt:lpstr>Phone Page</vt:lpstr>
      <vt:lpstr>Routing Page</vt:lpstr>
      <vt:lpstr>Power Down Page</vt:lpstr>
      <vt:lpstr>PowerPoint Presentation</vt:lpstr>
      <vt:lpstr>PowerPoint Presentation</vt:lpstr>
      <vt:lpstr>PowerPoint Presentation</vt:lpstr>
      <vt:lpstr>PowerPoint Presentation</vt:lpstr>
    </vt:vector>
  </TitlesOfParts>
  <Company>TI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Joel Johnson</dc:creator>
  <cp:lastModifiedBy>Chris Ferris</cp:lastModifiedBy>
  <cp:revision>341</cp:revision>
  <cp:lastPrinted>2014-05-06T20:14:46Z</cp:lastPrinted>
  <dcterms:created xsi:type="dcterms:W3CDTF">2004-06-04T00:07:38Z</dcterms:created>
  <dcterms:modified xsi:type="dcterms:W3CDTF">2015-02-11T23:25:12Z</dcterms:modified>
</cp:coreProperties>
</file>