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6"/>
    <p:restoredTop sz="94671"/>
  </p:normalViewPr>
  <p:slideViewPr>
    <p:cSldViewPr snapToGrid="0" snapToObjects="1">
      <p:cViewPr varScale="1">
        <p:scale>
          <a:sx n="86" d="100"/>
          <a:sy n="86" d="100"/>
        </p:scale>
        <p:origin x="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A7155-CC9E-714A-83AD-1DE078402AB8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49404-AEA2-7C44-A178-2045B0A6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5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9404-AEA2-7C44-A178-2045B0A631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4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9404-AEA2-7C44-A178-2045B0A631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9404-AEA2-7C44-A178-2045B0A631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1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say free floating here because</a:t>
            </a:r>
            <a:r>
              <a:rPr lang="en-US" baseline="0" dirty="0" smtClean="0"/>
              <a:t> in STATA this kind of thing </a:t>
            </a:r>
            <a:r>
              <a:rPr lang="en-US" baseline="0" dirty="0" err="1" smtClean="0"/>
              <a:t>doesn</a:t>
            </a:r>
            <a:r>
              <a:rPr lang="mr-IN" baseline="0" dirty="0" smtClean="0"/>
              <a:t>’</a:t>
            </a:r>
            <a:r>
              <a:rPr lang="en-US" baseline="0" dirty="0" smtClean="0"/>
              <a:t>t really exist, its not part of a data frame than what the heck is it! But this concept of free floating </a:t>
            </a:r>
            <a:r>
              <a:rPr lang="en-US" baseline="0" dirty="0" err="1" smtClean="0"/>
              <a:t>doesn</a:t>
            </a:r>
            <a:r>
              <a:rPr lang="mr-IN" baseline="0" dirty="0" smtClean="0"/>
              <a:t>’</a:t>
            </a:r>
            <a:r>
              <a:rPr lang="en-US" baseline="0" dirty="0" smtClean="0"/>
              <a:t>t actually exist anywhere else everything is free floating.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49404-AEA2-7C44-A178-2045B0A631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6190-4E8E-4344-A6A6-64074CFB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3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6190-4E8E-4344-A6A6-64074CFB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6190-4E8E-4344-A6A6-64074CFB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6190-4E8E-4344-A6A6-64074CFB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6190-4E8E-4344-A6A6-64074CFB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3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6190-4E8E-4344-A6A6-64074CFB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8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6190-4E8E-4344-A6A6-64074CFB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6190-4E8E-4344-A6A6-64074CFB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6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6190-4E8E-4344-A6A6-64074CFB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0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6190-4E8E-4344-A6A6-64074CFB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5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6190-4E8E-4344-A6A6-64074CFB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6/7/17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26190-4E8E-4344-A6A6-64074CFB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7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src/base/R-3/" TargetMode="External"/><Relationship Id="rId4" Type="http://schemas.openxmlformats.org/officeDocument/2006/relationships/hyperlink" Target="https://www.rstudio.com/products/rstudio/download3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Curtis Petersen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6190-4E8E-4344-A6A6-64074CFBB5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</a:p>
          <a:p>
            <a:r>
              <a:rPr lang="en-US" dirty="0" smtClean="0"/>
              <a:t>Get packages </a:t>
            </a:r>
          </a:p>
          <a:p>
            <a:r>
              <a:rPr lang="en-US" dirty="0" smtClean="0"/>
              <a:t>Get cheat sheets</a:t>
            </a:r>
          </a:p>
          <a:p>
            <a:r>
              <a:rPr lang="en-US" dirty="0" smtClean="0"/>
              <a:t>Talk about syntax</a:t>
            </a:r>
          </a:p>
          <a:p>
            <a:r>
              <a:rPr lang="en-US" dirty="0" smtClean="0"/>
              <a:t>Practice doing actual 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6190-4E8E-4344-A6A6-64074CFBB5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2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hlinkClick r:id="rId3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R</a:t>
            </a:r>
            <a:endParaRPr lang="en-US" dirty="0" smtClean="0">
              <a:hlinkClick r:id="rId3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hlinkClick r:id="rId3"/>
              </a:rPr>
              <a:t>https://cran.r-project.org/src/base/R-3/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R - Studio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hlinkClick r:id="rId4"/>
              </a:rPr>
              <a:t>https://www.rstudio.com/products/rstudio/download3/</a:t>
            </a:r>
            <a:endParaRPr lang="en-US" dirty="0" smtClean="0"/>
          </a:p>
          <a:p>
            <a:pPr marL="1147763" indent="-441325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Just a UI/wrapper that can make using R easier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6190-4E8E-4344-A6A6-64074CFBB5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quick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 was originally written outside of CS and has more of a stats focus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Some people complain that it has not been designed to be as computationally efficient as other languages (C, </a:t>
            </a:r>
            <a:r>
              <a:rPr lang="en-US" dirty="0" err="1" smtClean="0"/>
              <a:t>fortran</a:t>
            </a:r>
            <a:r>
              <a:rPr lang="en-US" dirty="0" smtClean="0"/>
              <a:t>) or as simple as Python.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Vector = column that does not have to be part of a data 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6190-4E8E-4344-A6A6-64074CFBB5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6190-4E8E-4344-A6A6-64074CFBB57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98" y="0"/>
            <a:ext cx="7340203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72039" y="0"/>
            <a:ext cx="668449" cy="6665976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229600" y="428625"/>
            <a:ext cx="3400425" cy="700088"/>
            <a:chOff x="8229600" y="428625"/>
            <a:chExt cx="3400425" cy="700088"/>
          </a:xfrm>
        </p:grpSpPr>
        <p:sp>
          <p:nvSpPr>
            <p:cNvPr id="8" name="TextBox 7"/>
            <p:cNvSpPr txBox="1"/>
            <p:nvPr/>
          </p:nvSpPr>
          <p:spPr>
            <a:xfrm>
              <a:off x="10387013" y="428625"/>
              <a:ext cx="12430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charset="0"/>
                  <a:ea typeface="Arial" charset="0"/>
                  <a:cs typeface="Arial" charset="0"/>
                </a:rPr>
                <a:t>Vector</a:t>
              </a:r>
              <a:endParaRPr lang="en-US" sz="24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8229600" y="659458"/>
              <a:ext cx="2157413" cy="4692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40554" y="114301"/>
            <a:ext cx="1915232" cy="6607174"/>
            <a:chOff x="240554" y="114301"/>
            <a:chExt cx="1915232" cy="6607174"/>
          </a:xfrm>
        </p:grpSpPr>
        <p:sp>
          <p:nvSpPr>
            <p:cNvPr id="15" name="TextBox 14"/>
            <p:cNvSpPr txBox="1"/>
            <p:nvPr/>
          </p:nvSpPr>
          <p:spPr>
            <a:xfrm>
              <a:off x="240554" y="2951946"/>
              <a:ext cx="15411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latin typeface="Arial" charset="0"/>
                  <a:ea typeface="Arial" charset="0"/>
                  <a:cs typeface="Arial" charset="0"/>
                </a:rPr>
                <a:t>Data Frame</a:t>
              </a:r>
              <a:endParaRPr lang="en-US" sz="2800" b="1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1632049" y="114301"/>
              <a:ext cx="523737" cy="6607174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969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6190-4E8E-4344-A6A6-64074CFBB57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1471" r="19422"/>
          <a:stretch/>
        </p:blipFill>
        <p:spPr>
          <a:xfrm>
            <a:off x="7672039" y="0"/>
            <a:ext cx="668449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72039" y="0"/>
            <a:ext cx="668449" cy="6665976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74298" y="1674055"/>
            <a:ext cx="419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“Free floating” </a:t>
            </a:r>
            <a:r>
              <a:rPr lang="en-US" sz="2400" dirty="0" smtClean="0"/>
              <a:t>vectors look like: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" y="2307199"/>
            <a:ext cx="66548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48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 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Vector[specific item]</a:t>
            </a:r>
          </a:p>
          <a:p>
            <a:pPr marL="0" indent="0">
              <a:buNone/>
            </a:pPr>
            <a:r>
              <a:rPr lang="en-US" dirty="0" smtClean="0"/>
              <a:t>A &lt;- c(a, 4, 6, e, 7, o)</a:t>
            </a:r>
          </a:p>
          <a:p>
            <a:pPr marL="0" indent="0">
              <a:buNone/>
            </a:pPr>
            <a:r>
              <a:rPr lang="en-US" dirty="0" smtClean="0"/>
              <a:t>A[3] = 6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Dataframe</a:t>
            </a:r>
            <a:r>
              <a:rPr lang="en-US" dirty="0" smtClean="0"/>
              <a:t>[row, column]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All rows for specific column = </a:t>
            </a:r>
            <a:r>
              <a:rPr lang="en-US" dirty="0" err="1" smtClean="0"/>
              <a:t>Dataframe</a:t>
            </a:r>
            <a:r>
              <a:rPr lang="en-US" dirty="0" smtClean="0"/>
              <a:t>[ , 5]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All columns for a specific row = </a:t>
            </a:r>
            <a:r>
              <a:rPr lang="en-US" dirty="0" err="1" smtClean="0"/>
              <a:t>Dataframe</a:t>
            </a:r>
            <a:r>
              <a:rPr lang="en-US" dirty="0" smtClean="0"/>
              <a:t>[3, 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6190-4E8E-4344-A6A6-64074CFBB5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231</Words>
  <Application>Microsoft Macintosh PowerPoint</Application>
  <PresentationFormat>Widescreen</PresentationFormat>
  <Paragraphs>52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Learning R</vt:lpstr>
      <vt:lpstr>Goals</vt:lpstr>
      <vt:lpstr>Download 2 programs</vt:lpstr>
      <vt:lpstr>Some quick background</vt:lpstr>
      <vt:lpstr>PowerPoint Presentation</vt:lpstr>
      <vt:lpstr>PowerPoint Presentation</vt:lpstr>
      <vt:lpstr>Quick note on syntax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R</dc:title>
  <dc:creator>Microsoft Office User</dc:creator>
  <cp:lastModifiedBy>Microsoft Office User</cp:lastModifiedBy>
  <cp:revision>12</cp:revision>
  <dcterms:created xsi:type="dcterms:W3CDTF">2017-06-07T00:54:51Z</dcterms:created>
  <dcterms:modified xsi:type="dcterms:W3CDTF">2017-06-07T15:14:49Z</dcterms:modified>
</cp:coreProperties>
</file>