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"/>
  </p:notesMasterIdLst>
  <p:sldIdLst>
    <p:sldId id="257" r:id="rId2"/>
    <p:sldId id="261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14"/>
    <p:restoredTop sz="94664"/>
  </p:normalViewPr>
  <p:slideViewPr>
    <p:cSldViewPr snapToGrid="0">
      <p:cViewPr varScale="1">
        <p:scale>
          <a:sx n="151" d="100"/>
          <a:sy n="151" d="100"/>
        </p:scale>
        <p:origin x="1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8C49-E8E1-7A44-A853-11D09BE4045B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2322B-6445-1144-8106-CF71C1F37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59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21179-A864-4C3A-9675-2357972DEF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8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6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8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88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166"/>
            <a:ext cx="7772400" cy="1742058"/>
          </a:xfrm>
        </p:spPr>
        <p:txBody>
          <a:bodyPr anchor="b"/>
          <a:lstStyle>
            <a:lvl1pPr algn="ctr">
              <a:defRPr sz="4500">
                <a:solidFill>
                  <a:srgbClr val="0941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29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C0ACB5-9918-4C2E-A291-76792DE7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2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8E3EEF-4651-4150-9245-D27F38A66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89" y="326271"/>
            <a:ext cx="1475235" cy="14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5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91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9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4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2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BECA-8C95-9C46-B151-62A4E6B6A47A}" type="datetimeFigureOut">
              <a:rPr kumimoji="1" lang="zh-CN" altLang="en-US" smtClean="0"/>
              <a:t>2025/8/15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B15-25F6-4B88-B2AC-27FE43E04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Tutorial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DBFF0-ECB6-461D-B91C-2A456DB08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COMP90014 Algorithm for Bioinformatics</a:t>
            </a:r>
          </a:p>
          <a:p>
            <a:r>
              <a:rPr lang="en-AU" dirty="0"/>
              <a:t>Semester 2, 2025</a:t>
            </a:r>
          </a:p>
        </p:txBody>
      </p:sp>
    </p:spTree>
    <p:extLst>
      <p:ext uri="{BB962C8B-B14F-4D97-AF65-F5344CB8AC3E}">
        <p14:creationId xmlns:p14="http://schemas.microsoft.com/office/powerpoint/2010/main" val="25954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18816-EA3A-59F4-FDC4-2AC9844F0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6CD73C-13AE-8CDB-A263-001F9DF5A8CD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err="1">
                <a:solidFill>
                  <a:srgbClr val="FF0000"/>
                </a:solidFill>
              </a:rPr>
              <a:t>Levenshtein</a:t>
            </a:r>
            <a:r>
              <a:rPr lang="en-AU" dirty="0">
                <a:solidFill>
                  <a:srgbClr val="FF0000"/>
                </a:solidFill>
              </a:rPr>
              <a:t> Distance - Recursive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CC79A-A238-A46B-26D4-A342288B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" y="1902902"/>
            <a:ext cx="9142275" cy="34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B142-083D-E416-ACAD-0C7B8F5F3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2DF9FD-FD91-4817-3640-24679990F4B2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err="1">
                <a:solidFill>
                  <a:srgbClr val="FF0000"/>
                </a:solidFill>
              </a:rPr>
              <a:t>Levenshtein</a:t>
            </a:r>
            <a:r>
              <a:rPr lang="en-AU" dirty="0">
                <a:solidFill>
                  <a:srgbClr val="FF0000"/>
                </a:solidFill>
              </a:rPr>
              <a:t> Distance - Recursive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7BA2C6-11FE-6484-796E-01165450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714500"/>
            <a:ext cx="7747000" cy="3429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C05240-EC74-824C-103F-94BF958C1FCA}"/>
              </a:ext>
            </a:extLst>
          </p:cNvPr>
          <p:cNvSpPr txBox="1">
            <a:spLocks/>
          </p:cNvSpPr>
          <p:nvPr/>
        </p:nvSpPr>
        <p:spPr>
          <a:xfrm>
            <a:off x="589906" y="5462245"/>
            <a:ext cx="7964187" cy="1081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Exponential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34525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2F9A72-FBA0-6821-DD7C-600FDD566E7B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altLang="zh-CN" dirty="0">
                <a:solidFill>
                  <a:srgbClr val="FF0000"/>
                </a:solidFill>
              </a:rPr>
              <a:t>Dynamic Programming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BEE73B8-2F2D-C0B8-FC3D-DD6A3144962F}"/>
              </a:ext>
            </a:extLst>
          </p:cNvPr>
          <p:cNvSpPr txBox="1">
            <a:spLocks/>
          </p:cNvSpPr>
          <p:nvPr/>
        </p:nvSpPr>
        <p:spPr>
          <a:xfrm>
            <a:off x="589906" y="1395755"/>
            <a:ext cx="7964187" cy="475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Reuse middle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595389-A6D3-6B3F-6474-48F5A31D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486025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559</TotalTime>
  <Words>31</Words>
  <Application>Microsoft Macintosh PowerPoint</Application>
  <PresentationFormat>全屏显示(4:3)</PresentationFormat>
  <Paragraphs>10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主题​​</vt:lpstr>
      <vt:lpstr>Tutorial 3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Liwen Li</dc:creator>
  <cp:lastModifiedBy>Liwen Li</cp:lastModifiedBy>
  <cp:revision>130</cp:revision>
  <dcterms:created xsi:type="dcterms:W3CDTF">2025-07-25T02:33:24Z</dcterms:created>
  <dcterms:modified xsi:type="dcterms:W3CDTF">2025-08-15T01:19:13Z</dcterms:modified>
</cp:coreProperties>
</file>