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62" r:id="rId4"/>
    <p:sldId id="260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6"/>
    <p:restoredTop sz="94719"/>
  </p:normalViewPr>
  <p:slideViewPr>
    <p:cSldViewPr snapToGrid="0">
      <p:cViewPr>
        <p:scale>
          <a:sx n="141" d="100"/>
          <a:sy n="141" d="100"/>
        </p:scale>
        <p:origin x="-55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wen.li.1@unimelb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885E59-D390-8778-6694-0771BFF14E31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About your tutor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1BC0D-A537-6A04-2141-A95D96D0F4A7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Name: Liwen Li</a:t>
            </a:r>
            <a:endParaRPr lang="en-AU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liwen.li.1@unimelb.edu.au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Master of Science (Bioinformatics)</a:t>
            </a:r>
          </a:p>
        </p:txBody>
      </p:sp>
    </p:spTree>
    <p:extLst>
      <p:ext uri="{BB962C8B-B14F-4D97-AF65-F5344CB8AC3E}">
        <p14:creationId xmlns:p14="http://schemas.microsoft.com/office/powerpoint/2010/main" val="28552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5C15F-41C7-811F-1447-B6D9393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CB76D0-3B21-F0D9-6AA7-183657D2C783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941154-C377-9A0F-071F-40F31DAF75A5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Setup your computer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Selection Sort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Complexity evaluation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Merge Sort (Extension)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85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Setting up Environments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093B0-FFDB-B231-5D50-29F02425DB74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Virtual Environment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r>
              <a:rPr lang="en-US" dirty="0"/>
              <a:t>Python Notebook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B02066-E527-3A59-2432-6123F556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93" y="1395755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ction Sort – Study Algorithms – Explanation with illustration">
            <a:extLst>
              <a:ext uri="{FF2B5EF4-FFF2-40B4-BE49-F238E27FC236}">
                <a16:creationId xmlns:a16="http://schemas.microsoft.com/office/drawing/2014/main" id="{9BBD533E-968B-C0C1-894B-2793C2CF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79" y="1681409"/>
            <a:ext cx="3837042" cy="46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Selection Sort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EA631-145C-CA05-2A5B-4F6B9916A3A6}"/>
              </a:ext>
            </a:extLst>
          </p:cNvPr>
          <p:cNvSpPr txBox="1"/>
          <p:nvPr/>
        </p:nvSpPr>
        <p:spPr>
          <a:xfrm>
            <a:off x="0" y="6581001"/>
            <a:ext cx="331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studyalgorithms.com</a:t>
            </a:r>
            <a:r>
              <a:rPr kumimoji="1" lang="en" altLang="zh-CN" sz="1200" dirty="0"/>
              <a:t>/array/selection-sort/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B64B-BB5A-A2B8-6100-459E338D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F8C03-4AB2-1872-8E0C-4FF0B73B089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Merge Sort</a:t>
            </a:r>
          </a:p>
        </p:txBody>
      </p:sp>
      <p:pic>
        <p:nvPicPr>
          <p:cNvPr id="3074" name="Picture 2" descr="Visualizing, Designing, and Analyzing the Merge Sort Algorithm. | by  BaseCS101 | Javarevisited | Medium">
            <a:extLst>
              <a:ext uri="{FF2B5EF4-FFF2-40B4-BE49-F238E27FC236}">
                <a16:creationId xmlns:a16="http://schemas.microsoft.com/office/drawing/2014/main" id="{22F74EA4-D3F0-66FB-A6E3-DA45C28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43" y="1638741"/>
            <a:ext cx="5653119" cy="47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F0E4AB-4A84-3FF2-18D5-E2AADB52D0C0}"/>
              </a:ext>
            </a:extLst>
          </p:cNvPr>
          <p:cNvSpPr txBox="1"/>
          <p:nvPr/>
        </p:nvSpPr>
        <p:spPr>
          <a:xfrm>
            <a:off x="0" y="6581001"/>
            <a:ext cx="7188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medium.com</a:t>
            </a:r>
            <a:r>
              <a:rPr kumimoji="1" lang="en" altLang="zh-CN" sz="1200" dirty="0"/>
              <a:t>/</a:t>
            </a:r>
            <a:r>
              <a:rPr kumimoji="1" lang="en" altLang="zh-CN" sz="1200" dirty="0" err="1"/>
              <a:t>javarevisited</a:t>
            </a:r>
            <a:r>
              <a:rPr kumimoji="1" lang="en" altLang="zh-CN" sz="1200" dirty="0"/>
              <a:t>/visualizing-designing-and-analyzing-the-merge-sort-algorithm-904ceb78a592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3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C1FE-96F8-1311-BAAC-C1770BC9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26729A-6BD7-15DF-0A18-36078EE90C11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Merge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CB3824-3645-1272-1008-1B22FA3B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45482"/>
              </p:ext>
            </p:extLst>
          </p:nvPr>
        </p:nvGraphicFramePr>
        <p:xfrm>
          <a:off x="360556" y="1971158"/>
          <a:ext cx="3414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501">
                  <a:extLst>
                    <a:ext uri="{9D8B030D-6E8A-4147-A177-3AD203B41FA5}">
                      <a16:colId xmlns:a16="http://schemas.microsoft.com/office/drawing/2014/main" val="2869292046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32181942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1348083431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145022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64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84AA71-B0B0-8663-946A-675C1A25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07448"/>
              </p:ext>
            </p:extLst>
          </p:nvPr>
        </p:nvGraphicFramePr>
        <p:xfrm>
          <a:off x="4845185" y="1971158"/>
          <a:ext cx="3467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95">
                  <a:extLst>
                    <a:ext uri="{9D8B030D-6E8A-4147-A177-3AD203B41FA5}">
                      <a16:colId xmlns:a16="http://schemas.microsoft.com/office/drawing/2014/main" val="2869292046"/>
                    </a:ext>
                  </a:extLst>
                </a:gridCol>
                <a:gridCol w="866895">
                  <a:extLst>
                    <a:ext uri="{9D8B030D-6E8A-4147-A177-3AD203B41FA5}">
                      <a16:colId xmlns:a16="http://schemas.microsoft.com/office/drawing/2014/main" val="332181942"/>
                    </a:ext>
                  </a:extLst>
                </a:gridCol>
                <a:gridCol w="866895">
                  <a:extLst>
                    <a:ext uri="{9D8B030D-6E8A-4147-A177-3AD203B41FA5}">
                      <a16:colId xmlns:a16="http://schemas.microsoft.com/office/drawing/2014/main" val="1348083431"/>
                    </a:ext>
                  </a:extLst>
                </a:gridCol>
                <a:gridCol w="866895">
                  <a:extLst>
                    <a:ext uri="{9D8B030D-6E8A-4147-A177-3AD203B41FA5}">
                      <a16:colId xmlns:a16="http://schemas.microsoft.com/office/drawing/2014/main" val="1450222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3646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F1AFF61-C318-B2EC-2448-9221F6BA955E}"/>
              </a:ext>
            </a:extLst>
          </p:cNvPr>
          <p:cNvSpPr txBox="1"/>
          <p:nvPr/>
        </p:nvSpPr>
        <p:spPr>
          <a:xfrm>
            <a:off x="701748" y="234199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i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270F6-E9C4-8870-AA7C-1DC3D0302A9D}"/>
              </a:ext>
            </a:extLst>
          </p:cNvPr>
          <p:cNvSpPr txBox="1"/>
          <p:nvPr/>
        </p:nvSpPr>
        <p:spPr>
          <a:xfrm>
            <a:off x="5199553" y="2341998"/>
            <a:ext cx="26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291B5CD-8984-DB49-02AB-C1684CF9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11827"/>
              </p:ext>
            </p:extLst>
          </p:nvPr>
        </p:nvGraphicFramePr>
        <p:xfrm>
          <a:off x="1524000" y="43305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5587960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8685918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77428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36399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7237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67989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231610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45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185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03775F5-7D72-840C-0B35-E4540C50FB26}"/>
              </a:ext>
            </a:extLst>
          </p:cNvPr>
          <p:cNvSpPr txBox="1"/>
          <p:nvPr/>
        </p:nvSpPr>
        <p:spPr>
          <a:xfrm>
            <a:off x="1660074" y="470142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 + j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4D9D4-56D4-403F-097F-002AB4C24922}"/>
              </a:ext>
            </a:extLst>
          </p:cNvPr>
          <p:cNvSpPr txBox="1"/>
          <p:nvPr/>
        </p:nvSpPr>
        <p:spPr>
          <a:xfrm>
            <a:off x="1765872" y="4330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19B9C3-DE6A-9A56-673C-4BF689D1E04A}"/>
              </a:ext>
            </a:extLst>
          </p:cNvPr>
          <p:cNvSpPr txBox="1"/>
          <p:nvPr/>
        </p:nvSpPr>
        <p:spPr>
          <a:xfrm>
            <a:off x="2522616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1AEC0F-E8D0-B5D9-6BAB-27B13880808D}"/>
              </a:ext>
            </a:extLst>
          </p:cNvPr>
          <p:cNvSpPr txBox="1"/>
          <p:nvPr/>
        </p:nvSpPr>
        <p:spPr>
          <a:xfrm>
            <a:off x="3279361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2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B5C758-45B2-FF66-F076-000EC29E28A6}"/>
              </a:ext>
            </a:extLst>
          </p:cNvPr>
          <p:cNvSpPr txBox="1"/>
          <p:nvPr/>
        </p:nvSpPr>
        <p:spPr>
          <a:xfrm>
            <a:off x="4030476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3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40BA0F-CE85-C2C9-4830-683266E3B808}"/>
              </a:ext>
            </a:extLst>
          </p:cNvPr>
          <p:cNvSpPr txBox="1"/>
          <p:nvPr/>
        </p:nvSpPr>
        <p:spPr>
          <a:xfrm>
            <a:off x="5543145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5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648345-71A0-3B14-1B25-43937E0ACA66}"/>
              </a:ext>
            </a:extLst>
          </p:cNvPr>
          <p:cNvSpPr txBox="1"/>
          <p:nvPr/>
        </p:nvSpPr>
        <p:spPr>
          <a:xfrm>
            <a:off x="4788122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4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D03F87-9C12-A878-0EFC-E6086B73B1B6}"/>
              </a:ext>
            </a:extLst>
          </p:cNvPr>
          <p:cNvSpPr txBox="1"/>
          <p:nvPr/>
        </p:nvSpPr>
        <p:spPr>
          <a:xfrm>
            <a:off x="6339979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6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DC3C98-459C-1F52-9C08-65FF2A2DAF95}"/>
              </a:ext>
            </a:extLst>
          </p:cNvPr>
          <p:cNvSpPr txBox="1"/>
          <p:nvPr/>
        </p:nvSpPr>
        <p:spPr>
          <a:xfrm>
            <a:off x="7091093" y="43305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</a:rPr>
              <a:t>7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0.09132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15 0 " pathEditMode="relative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0 L 0.1651 0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32 0.00023 L 0.1849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0 L 0.24792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9 0.00023 L 0.28281 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92 0 L 0.33177 0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5 2.96296E-6 L 0.18107 2.96296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77 0 L 0.41649 0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8 2.96296E-6 L 0.27552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0 L 0.50069 0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81 2.96296E-6 L 0.36337 2.96296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7 0 L 0.58455 0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2 2.96296E-6 L 0.36371 2.96296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455 0 L 0.66267 0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244</TotalTime>
  <Words>106</Words>
  <Application>Microsoft Macintosh PowerPoint</Application>
  <PresentationFormat>全屏显示(4:3)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Tutorial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43</cp:revision>
  <dcterms:created xsi:type="dcterms:W3CDTF">2025-07-25T02:33:24Z</dcterms:created>
  <dcterms:modified xsi:type="dcterms:W3CDTF">2025-08-01T01:26:37Z</dcterms:modified>
</cp:coreProperties>
</file>