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81"/>
    <p:restoredTop sz="94754"/>
  </p:normalViewPr>
  <p:slideViewPr>
    <p:cSldViewPr snapToGrid="0">
      <p:cViewPr varScale="1">
        <p:scale>
          <a:sx n="102" d="100"/>
          <a:sy n="10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CD73C-13AE-8CDB-A263-001F9DF5A8CD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CC79A-A238-A46B-26D4-A342288B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" y="1902902"/>
            <a:ext cx="9142275" cy="34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A2C6-11FE-6484-796E-0116545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14500"/>
            <a:ext cx="7747000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05240-EC74-824C-103F-94BF958C1FCA}"/>
              </a:ext>
            </a:extLst>
          </p:cNvPr>
          <p:cNvSpPr txBox="1">
            <a:spLocks/>
          </p:cNvSpPr>
          <p:nvPr/>
        </p:nvSpPr>
        <p:spPr>
          <a:xfrm>
            <a:off x="589906" y="5462245"/>
            <a:ext cx="7964187" cy="108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Exponential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altLang="zh-CN" dirty="0">
                <a:solidFill>
                  <a:srgbClr val="FF0000"/>
                </a:solidFill>
              </a:rPr>
              <a:t>Dynamic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395755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Reuse middle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595389-A6D3-6B3F-6474-48F5A31D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8602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585</TotalTime>
  <Words>31</Words>
  <Application>Microsoft Macintosh PowerPoint</Application>
  <PresentationFormat>全屏显示(4:3)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3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130</cp:revision>
  <dcterms:created xsi:type="dcterms:W3CDTF">2025-07-25T02:33:24Z</dcterms:created>
  <dcterms:modified xsi:type="dcterms:W3CDTF">2025-08-15T01:46:45Z</dcterms:modified>
</cp:coreProperties>
</file>