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7"/>
    <p:restoredTop sz="94754"/>
  </p:normalViewPr>
  <p:slideViewPr>
    <p:cSldViewPr snapToGrid="0">
      <p:cViewPr varScale="1">
        <p:scale>
          <a:sx n="102" d="100"/>
          <a:sy n="102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</a:t>
            </a:r>
            <a:r>
              <a:rPr lang="en-US" altLang="zh-CN" dirty="0"/>
              <a:t>4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8816-EA3A-59F4-FDC4-2AC9844F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1901AE1-FF79-D7EF-E5C7-EDEB5FF8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66"/>
          <a:stretch>
            <a:fillRect/>
          </a:stretch>
        </p:blipFill>
        <p:spPr>
          <a:xfrm>
            <a:off x="0" y="1562622"/>
            <a:ext cx="9086949" cy="37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ED953C-1DA7-DCAE-C694-00D2CE7B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5" y="916339"/>
            <a:ext cx="8906670" cy="50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89BF789-AFFD-7FB9-FFD5-909791BF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" y="1091642"/>
            <a:ext cx="9030275" cy="46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587</TotalTime>
  <Words>11</Words>
  <Application>Microsoft Macintosh PowerPoint</Application>
  <PresentationFormat>全屏显示(4:3)</PresentationFormat>
  <Paragraphs>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Tutorial 4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136</cp:revision>
  <dcterms:created xsi:type="dcterms:W3CDTF">2025-07-25T02:33:24Z</dcterms:created>
  <dcterms:modified xsi:type="dcterms:W3CDTF">2025-08-18T06:00:43Z</dcterms:modified>
</cp:coreProperties>
</file>