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sldIdLst>
    <p:sldId id="257" r:id="rId2"/>
    <p:sldId id="262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120" d="100"/>
          <a:sy n="120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iwen.li.1@unimelb.edu.a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5C15F-41C7-811F-1447-B6D9393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CB76D0-3B21-F0D9-6AA7-183657D2C783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941154-C377-9A0F-071F-40F31DAF75A5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Setup your computer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Selection Sort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Complexity evaluation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Merge Sort (Extension)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855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885E59-D390-8778-6694-0771BFF14E31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About your tutor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B1BC0D-A537-6A04-2141-A95D96D0F4A7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Name: Liwen Li</a:t>
            </a:r>
            <a:endParaRPr lang="en-AU"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liwen.li.1@unimelb.edu.au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Master of Science (Bioinformatics)</a:t>
            </a:r>
          </a:p>
        </p:txBody>
      </p:sp>
    </p:spTree>
    <p:extLst>
      <p:ext uri="{BB962C8B-B14F-4D97-AF65-F5344CB8AC3E}">
        <p14:creationId xmlns:p14="http://schemas.microsoft.com/office/powerpoint/2010/main" val="28552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DF9FD-FD91-4817-3640-24679990F4B2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Setting up Environments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B093B0-FFDB-B231-5D50-29F02425DB74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Visual Studio Code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Python Virtual Environment</a:t>
            </a:r>
          </a:p>
          <a:p>
            <a:pPr>
              <a:lnSpc>
                <a:spcPct val="100000"/>
              </a:lnSpc>
            </a:pPr>
            <a:endParaRPr lang="en-AU" dirty="0"/>
          </a:p>
          <a:p>
            <a:pPr>
              <a:lnSpc>
                <a:spcPct val="100000"/>
              </a:lnSpc>
            </a:pPr>
            <a:r>
              <a:rPr lang="en-US" dirty="0"/>
              <a:t>Python Notebook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B02066-E527-3A59-2432-6123F556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93" y="1395755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lection Sort – Study Algorithms – Explanation with illustration">
            <a:extLst>
              <a:ext uri="{FF2B5EF4-FFF2-40B4-BE49-F238E27FC236}">
                <a16:creationId xmlns:a16="http://schemas.microsoft.com/office/drawing/2014/main" id="{9BBD533E-968B-C0C1-894B-2793C2CF9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79" y="1681409"/>
            <a:ext cx="3837042" cy="46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2F9A72-FBA0-6821-DD7C-600FDD566E7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Selection Sort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9EA631-145C-CA05-2A5B-4F6B9916A3A6}"/>
              </a:ext>
            </a:extLst>
          </p:cNvPr>
          <p:cNvSpPr txBox="1"/>
          <p:nvPr/>
        </p:nvSpPr>
        <p:spPr>
          <a:xfrm>
            <a:off x="0" y="6581001"/>
            <a:ext cx="331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/>
              <a:t>https://</a:t>
            </a:r>
            <a:r>
              <a:rPr kumimoji="1" lang="en" altLang="zh-CN" sz="1200" dirty="0" err="1"/>
              <a:t>studyalgorithms.com</a:t>
            </a:r>
            <a:r>
              <a:rPr kumimoji="1" lang="en" altLang="zh-CN" sz="1200" dirty="0"/>
              <a:t>/array/selection-sort/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7B64B-BB5A-A2B8-6100-459E338D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2F8C03-4AB2-1872-8E0C-4FF0B73B089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Merge Sort</a:t>
            </a:r>
          </a:p>
        </p:txBody>
      </p:sp>
      <p:pic>
        <p:nvPicPr>
          <p:cNvPr id="3074" name="Picture 2" descr="Visualizing, Designing, and Analyzing the Merge Sort Algorithm. | by  BaseCS101 | Javarevisited | Medium">
            <a:extLst>
              <a:ext uri="{FF2B5EF4-FFF2-40B4-BE49-F238E27FC236}">
                <a16:creationId xmlns:a16="http://schemas.microsoft.com/office/drawing/2014/main" id="{22F74EA4-D3F0-66FB-A6E3-DA45C285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40" y="1564313"/>
            <a:ext cx="5653119" cy="479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2F0E4AB-4A84-3FF2-18D5-E2AADB52D0C0}"/>
              </a:ext>
            </a:extLst>
          </p:cNvPr>
          <p:cNvSpPr txBox="1"/>
          <p:nvPr/>
        </p:nvSpPr>
        <p:spPr>
          <a:xfrm>
            <a:off x="0" y="6581001"/>
            <a:ext cx="7188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/>
              <a:t>https://</a:t>
            </a:r>
            <a:r>
              <a:rPr kumimoji="1" lang="en" altLang="zh-CN" sz="1200" dirty="0" err="1"/>
              <a:t>medium.com</a:t>
            </a:r>
            <a:r>
              <a:rPr kumimoji="1" lang="en" altLang="zh-CN" sz="1200" dirty="0"/>
              <a:t>/</a:t>
            </a:r>
            <a:r>
              <a:rPr kumimoji="1" lang="en" altLang="zh-CN" sz="1200" dirty="0" err="1"/>
              <a:t>javarevisited</a:t>
            </a:r>
            <a:r>
              <a:rPr kumimoji="1" lang="en" altLang="zh-CN" sz="1200" dirty="0"/>
              <a:t>/visualizing-designing-and-analyzing-the-merge-sort-algorithm-904ceb78a592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434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</TotalTime>
  <Words>84</Words>
  <Application>Microsoft Macintosh PowerPoint</Application>
  <PresentationFormat>全屏显示(4:3)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主题​​</vt:lpstr>
      <vt:lpstr>Tutorial 1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27</cp:revision>
  <dcterms:created xsi:type="dcterms:W3CDTF">2025-07-25T02:33:24Z</dcterms:created>
  <dcterms:modified xsi:type="dcterms:W3CDTF">2025-07-25T03:51:16Z</dcterms:modified>
</cp:coreProperties>
</file>