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598" autoAdjust="0"/>
  </p:normalViewPr>
  <p:slideViewPr>
    <p:cSldViewPr snapToGrid="0" snapToObjects="1">
      <p:cViewPr varScale="1">
        <p:scale>
          <a:sx n="119" d="100"/>
          <a:sy n="119" d="100"/>
        </p:scale>
        <p:origin x="-1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Attendance Report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Science Capstone</a:t>
            </a:r>
          </a:p>
          <a:p>
            <a:r>
              <a:rPr lang="en-US" dirty="0" smtClean="0"/>
              <a:t>CISP 2980					Spring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Bradford Laws</a:t>
            </a:r>
            <a:endParaRPr lang="en-US" dirty="0"/>
          </a:p>
          <a:p>
            <a:r>
              <a:rPr lang="en-US" dirty="0" smtClean="0"/>
              <a:t>Joshua Fair</a:t>
            </a:r>
          </a:p>
          <a:p>
            <a:r>
              <a:rPr lang="en-US" dirty="0" smtClean="0"/>
              <a:t>Samuel Wells</a:t>
            </a:r>
          </a:p>
          <a:p>
            <a:r>
              <a:rPr lang="en-US" dirty="0" smtClean="0"/>
              <a:t>Steven Smith</a:t>
            </a:r>
          </a:p>
          <a:p>
            <a:r>
              <a:rPr lang="en-US" dirty="0" smtClean="0"/>
              <a:t>Ariel Rowland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35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Customer: Dr. Kurt </a:t>
            </a:r>
            <a:r>
              <a:rPr lang="en-US" dirty="0" err="1" smtClean="0"/>
              <a:t>Kominek</a:t>
            </a:r>
            <a:endParaRPr lang="en-US" dirty="0" smtClean="0"/>
          </a:p>
          <a:p>
            <a:r>
              <a:rPr lang="en-US" dirty="0" smtClean="0"/>
              <a:t>Build an application that connects to the network and has both server and client components that record daily 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4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Icon on the desktop</a:t>
            </a:r>
          </a:p>
          <a:p>
            <a:pPr lvl="1"/>
            <a:r>
              <a:rPr lang="en-US" dirty="0" smtClean="0"/>
              <a:t>Computer name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Student Name</a:t>
            </a:r>
          </a:p>
          <a:p>
            <a:pPr lvl="1"/>
            <a:r>
              <a:rPr lang="en-US" dirty="0" smtClean="0"/>
              <a:t>Computer IP Address</a:t>
            </a:r>
          </a:p>
          <a:p>
            <a:pPr lvl="1"/>
            <a:r>
              <a:rPr lang="en-US" dirty="0" err="1" smtClean="0"/>
              <a:t>Datestamp</a:t>
            </a:r>
            <a:endParaRPr lang="en-US" dirty="0" smtClean="0"/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Course Number </a:t>
            </a:r>
          </a:p>
          <a:p>
            <a:r>
              <a:rPr lang="en-US" dirty="0" smtClean="0"/>
              <a:t>Dialog box indicating success or failure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9359830"/>
              </p:ext>
            </p:extLst>
          </p:nvPr>
        </p:nvGraphicFramePr>
        <p:xfrm>
          <a:off x="4105887" y="2355850"/>
          <a:ext cx="4255476" cy="27432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063869"/>
                <a:gridCol w="1063869"/>
                <a:gridCol w="1063869"/>
                <a:gridCol w="1063869"/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Attendance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44605" marR="44605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44605" marR="44605" marT="0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44605" marR="44605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44605" marR="44605" marT="0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Primary/Foreign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DayOfWeek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CourseNumber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03763" y="3270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that stores attendance</a:t>
            </a:r>
          </a:p>
          <a:p>
            <a:r>
              <a:rPr lang="en-US" dirty="0" smtClean="0"/>
              <a:t>Teacher application</a:t>
            </a:r>
          </a:p>
          <a:p>
            <a:pPr lvl="1"/>
            <a:r>
              <a:rPr lang="en-US" dirty="0" smtClean="0"/>
              <a:t>Course Name</a:t>
            </a:r>
          </a:p>
          <a:p>
            <a:pPr lvl="1"/>
            <a:r>
              <a:rPr lang="en-US" dirty="0" smtClean="0"/>
              <a:t>Course Number</a:t>
            </a:r>
          </a:p>
          <a:p>
            <a:pPr lvl="1"/>
            <a:r>
              <a:rPr lang="en-US" dirty="0" smtClean="0"/>
              <a:t>Room Number</a:t>
            </a:r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Start Time</a:t>
            </a:r>
          </a:p>
          <a:p>
            <a:pPr lvl="1"/>
            <a:r>
              <a:rPr lang="en-US" dirty="0" smtClean="0"/>
              <a:t>End Time</a:t>
            </a:r>
          </a:p>
          <a:p>
            <a:pPr lvl="1"/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Day of the Week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6360213"/>
              </p:ext>
            </p:extLst>
          </p:nvPr>
        </p:nvGraphicFramePr>
        <p:xfrm>
          <a:off x="4437063" y="2033905"/>
          <a:ext cx="4330924" cy="38862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082731"/>
                <a:gridCol w="1082731"/>
                <a:gridCol w="1082731"/>
                <a:gridCol w="1082731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Attendance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Primary/Foreign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RoomNumber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Instructor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Tuesday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Wednesday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Friday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Saturday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Calibri" panose="020F0502020204030204" pitchFamily="34" charset="0"/>
                      </a:endParaRPr>
                    </a:p>
                  </a:txBody>
                  <a:tcPr marL="44605" marR="4460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3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User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4" y="2652731"/>
            <a:ext cx="11200097" cy="200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91" y="2674961"/>
            <a:ext cx="4952412" cy="1569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15" y="4655310"/>
            <a:ext cx="2977653" cy="188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:\Users\Steve\Desktop\Recorded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18" y="4675868"/>
            <a:ext cx="3392557" cy="1844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13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Steve\Desktop\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7" y="1404154"/>
            <a:ext cx="3487420" cy="300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teve\Desktop\Connec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4861051"/>
            <a:ext cx="1786255" cy="144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teve\Desktop\Attendenc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28" y="4486910"/>
            <a:ext cx="3412490" cy="211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Steve\Desktop\view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77" y="1882588"/>
            <a:ext cx="3997286" cy="2101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64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User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teve\Desktop\NewCla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7" y="1761565"/>
            <a:ext cx="5358765" cy="297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teve\Desktop\tx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22" y="4996389"/>
            <a:ext cx="3710940" cy="144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805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122</TotalTime>
  <Words>246</Words>
  <Application>Microsoft Macintosh PowerPoint</Application>
  <PresentationFormat>On-screen Show (4:3)</PresentationFormat>
  <Paragraphs>133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Orbit</vt:lpstr>
      <vt:lpstr>Student Attendance Report </vt:lpstr>
      <vt:lpstr>Team Three</vt:lpstr>
      <vt:lpstr>Project Specifications</vt:lpstr>
      <vt:lpstr>Client</vt:lpstr>
      <vt:lpstr>Server</vt:lpstr>
      <vt:lpstr>Student User</vt:lpstr>
      <vt:lpstr>Instructor User</vt:lpstr>
      <vt:lpstr>Instructor User Cont.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</dc:title>
  <dc:creator>Ariel Rowland</dc:creator>
  <cp:lastModifiedBy>Ariel Rowland</cp:lastModifiedBy>
  <cp:revision>18</cp:revision>
  <dcterms:created xsi:type="dcterms:W3CDTF">2014-04-20T22:24:39Z</dcterms:created>
  <dcterms:modified xsi:type="dcterms:W3CDTF">2014-05-02T02:49:44Z</dcterms:modified>
</cp:coreProperties>
</file>