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57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001000-6D25-4F74-99C8-719EB7AE97F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C04C-0FC7-4A2C-98FC-EFBFA737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0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www.kaggle.com/datasets/flashgordon/usa-airport-dataset?resource=download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666F66-5EF8-29C9-2CF8-7621543ABF52}"/>
              </a:ext>
            </a:extLst>
          </p:cNvPr>
          <p:cNvSpPr/>
          <p:nvPr/>
        </p:nvSpPr>
        <p:spPr>
          <a:xfrm>
            <a:off x="2391408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400" b="1" dirty="0"/>
              <a:t>Flight Route Planning using Weighted Directed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4E269-A27B-BDE4-CF63-EF0A25187B1B}"/>
              </a:ext>
            </a:extLst>
          </p:cNvPr>
          <p:cNvSpPr/>
          <p:nvPr/>
        </p:nvSpPr>
        <p:spPr>
          <a:xfrm>
            <a:off x="2391408" y="4162484"/>
            <a:ext cx="7405874" cy="2520012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2400" b="1" dirty="0"/>
              <a:t>Curtis Lemke</a:t>
            </a:r>
          </a:p>
          <a:p>
            <a:pPr algn="ctr"/>
            <a:r>
              <a:rPr lang="en-US" sz="2400" b="1" dirty="0"/>
              <a:t>University of Missouri-Kansas City</a:t>
            </a:r>
          </a:p>
          <a:p>
            <a:pPr algn="ctr"/>
            <a:r>
              <a:rPr lang="en-US" sz="2400" b="1" dirty="0"/>
              <a:t>4/19/24</a:t>
            </a:r>
          </a:p>
        </p:txBody>
      </p:sp>
    </p:spTree>
    <p:extLst>
      <p:ext uri="{BB962C8B-B14F-4D97-AF65-F5344CB8AC3E}">
        <p14:creationId xmlns:p14="http://schemas.microsoft.com/office/powerpoint/2010/main" val="208481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FA78E-CA9C-EBF1-2475-ADDBF8A0C5DC}"/>
              </a:ext>
            </a:extLst>
          </p:cNvPr>
          <p:cNvSpPr txBox="1"/>
          <p:nvPr/>
        </p:nvSpPr>
        <p:spPr>
          <a:xfrm>
            <a:off x="832185" y="1451083"/>
            <a:ext cx="1098282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Discussion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 creation is working per objective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shortest path is returned accurately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Verifying if a path exists to a specific airport returns valid data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Returning the top 5 airport hubs, determined to be a more useful metric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main limitation is the data set size (200 flights)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Most airports return no flights available due to only having incoming or only having outgoing flights</a:t>
            </a:r>
          </a:p>
        </p:txBody>
      </p:sp>
    </p:spTree>
    <p:extLst>
      <p:ext uri="{BB962C8B-B14F-4D97-AF65-F5344CB8AC3E}">
        <p14:creationId xmlns:p14="http://schemas.microsoft.com/office/powerpoint/2010/main" val="366998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BF95E-6348-41A4-8662-C84314504DD8}"/>
              </a:ext>
            </a:extLst>
          </p:cNvPr>
          <p:cNvSpPr txBox="1"/>
          <p:nvPr/>
        </p:nvSpPr>
        <p:spPr>
          <a:xfrm>
            <a:off x="1278355" y="1457236"/>
            <a:ext cx="1035618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Overall, the project was successful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graph and data make parsing the flight much easier than using Excel or manually searching</a:t>
            </a:r>
          </a:p>
        </p:txBody>
      </p:sp>
    </p:spTree>
    <p:extLst>
      <p:ext uri="{BB962C8B-B14F-4D97-AF65-F5344CB8AC3E}">
        <p14:creationId xmlns:p14="http://schemas.microsoft.com/office/powerpoint/2010/main" val="340154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BADA9-5CF8-406A-9CE5-7235AC033031}"/>
              </a:ext>
            </a:extLst>
          </p:cNvPr>
          <p:cNvSpPr txBox="1"/>
          <p:nvPr/>
        </p:nvSpPr>
        <p:spPr>
          <a:xfrm>
            <a:off x="893344" y="1457236"/>
            <a:ext cx="99952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Work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Increase data set size to around 100,000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will require optimizing how the data is parsed into the data frame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 a GUI to make interacting with the program easier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Export the graph as an interactive graph instead of a PNG file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More robust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9300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6F7F57-FF12-5F65-7787-DE2F4FB334A8}"/>
              </a:ext>
            </a:extLst>
          </p:cNvPr>
          <p:cNvSpPr txBox="1"/>
          <p:nvPr/>
        </p:nvSpPr>
        <p:spPr>
          <a:xfrm>
            <a:off x="2581776" y="3059668"/>
            <a:ext cx="9610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Questions &amp; Comments?</a:t>
            </a:r>
          </a:p>
        </p:txBody>
      </p:sp>
    </p:spTree>
    <p:extLst>
      <p:ext uri="{BB962C8B-B14F-4D97-AF65-F5344CB8AC3E}">
        <p14:creationId xmlns:p14="http://schemas.microsoft.com/office/powerpoint/2010/main" val="288014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03AC5-82D2-9206-1842-DF96AC853A2E}"/>
              </a:ext>
            </a:extLst>
          </p:cNvPr>
          <p:cNvSpPr txBox="1"/>
          <p:nvPr/>
        </p:nvSpPr>
        <p:spPr>
          <a:xfrm>
            <a:off x="830181" y="1156446"/>
            <a:ext cx="1086451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Set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/>
              </a:rPr>
              <a:t>https://www.kaggle.com/datasets/flashgordon/usa-airport-dataset?resource=download</a:t>
            </a: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 err="1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</a:t>
            </a: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(Graph Visualization)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https://matplotlib.org/</a:t>
            </a: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D0B58-48F4-980A-FBBC-B8F06A860ED4}"/>
              </a:ext>
            </a:extLst>
          </p:cNvPr>
          <p:cNvSpPr txBox="1"/>
          <p:nvPr/>
        </p:nvSpPr>
        <p:spPr>
          <a:xfrm>
            <a:off x="4235116" y="2921168"/>
            <a:ext cx="10708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E4ECB-FD3A-0168-EC91-DA7DD143D67A}"/>
              </a:ext>
            </a:extLst>
          </p:cNvPr>
          <p:cNvSpPr txBox="1"/>
          <p:nvPr/>
        </p:nvSpPr>
        <p:spPr>
          <a:xfrm>
            <a:off x="1256297" y="813410"/>
            <a:ext cx="1008948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Introduction</a:t>
            </a:r>
          </a:p>
          <a:p>
            <a:endParaRPr lang="en-US" sz="4200" cap="all" dirty="0">
              <a:ln w="0"/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Create a data of airports with distances of flights between them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this data, create a graph of directed and weighted edges (Weights are distances in miles)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Account for one-way flights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 Dijkstra's algorithm to find shortest flight paths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562206-7F67-50ED-BAC0-76DDB02596EF}"/>
              </a:ext>
            </a:extLst>
          </p:cNvPr>
          <p:cNvSpPr txBox="1"/>
          <p:nvPr/>
        </p:nvSpPr>
        <p:spPr>
          <a:xfrm>
            <a:off x="663742" y="1318738"/>
            <a:ext cx="108645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to solve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there an available flight from one airport to another?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Useful to see if you can fly direct without stopping</a:t>
            </a:r>
          </a:p>
          <a:p>
            <a:pPr lvl="1">
              <a:buClr>
                <a:srgbClr val="FF0000"/>
              </a:buClr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What’s the shortest flight from one airport to the other?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Used to find the quickest flight from on airport to another</a:t>
            </a:r>
          </a:p>
          <a:p>
            <a:pPr lvl="1">
              <a:buClr>
                <a:srgbClr val="FF0000"/>
              </a:buClr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Which airports are hubs?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HUB is defined as airports with the most outgoing/incoming flights</a:t>
            </a:r>
          </a:p>
        </p:txBody>
      </p:sp>
    </p:spTree>
    <p:extLst>
      <p:ext uri="{BB962C8B-B14F-4D97-AF65-F5344CB8AC3E}">
        <p14:creationId xmlns:p14="http://schemas.microsoft.com/office/powerpoint/2010/main" val="282797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CF3EA6-9402-7DC3-A4DD-054F0DE32445}"/>
              </a:ext>
            </a:extLst>
          </p:cNvPr>
          <p:cNvSpPr txBox="1"/>
          <p:nvPr/>
        </p:nvSpPr>
        <p:spPr>
          <a:xfrm>
            <a:off x="580522" y="446311"/>
            <a:ext cx="106930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Methodology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Wrote out what I envisioned the program to do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Inputs and outputs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Options available to the user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Language: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Python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Libraries Used: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Pandas (Used for parsing A CSV file of flight data)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 err="1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Networkx</a:t>
            </a: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(Used to create the graph from the pandas </a:t>
            </a:r>
            <a:r>
              <a:rPr lang="en-US" sz="2400" cap="all" dirty="0" err="1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dataframe</a:t>
            </a: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 err="1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matplotlib.pyplot</a:t>
            </a: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(Visual representation of the graph)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Excel, Visual Studio Code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4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7BEA74-D84F-24B7-94B3-44324A56487C}"/>
              </a:ext>
            </a:extLst>
          </p:cNvPr>
          <p:cNvSpPr txBox="1"/>
          <p:nvPr/>
        </p:nvSpPr>
        <p:spPr>
          <a:xfrm>
            <a:off x="1446796" y="1114199"/>
            <a:ext cx="92372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Collection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Originally researched old flight data to gather the airports and distances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Deemed to be too inaccurate and time consuming for this project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Found an open-source dataset on Kaggle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3.5 million flights from 1990 to 2009.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Sampled 200 flights from the data for this project</a:t>
            </a:r>
          </a:p>
          <a:p>
            <a:pPr marL="1028700" lvl="1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000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Initially tried to parse the entire 3.5 million flights, while using Python, ran into long runtimes</a:t>
            </a:r>
          </a:p>
        </p:txBody>
      </p:sp>
    </p:spTree>
    <p:extLst>
      <p:ext uri="{BB962C8B-B14F-4D97-AF65-F5344CB8AC3E}">
        <p14:creationId xmlns:p14="http://schemas.microsoft.com/office/powerpoint/2010/main" val="151398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AC34A6-F20B-DD13-98DD-3FCA6623BB6D}"/>
              </a:ext>
            </a:extLst>
          </p:cNvPr>
          <p:cNvSpPr txBox="1"/>
          <p:nvPr/>
        </p:nvSpPr>
        <p:spPr>
          <a:xfrm>
            <a:off x="635166" y="151179"/>
            <a:ext cx="983882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</a:p>
          <a:p>
            <a:endParaRPr lang="en-US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1: Create an Excel sheet with the 200 flights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2: Convert to a CSV and strip any duplicate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3: Parse the data into a pandas data frame using pandas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4: Convert the data frame into a graph using </a:t>
            </a:r>
            <a:r>
              <a:rPr lang="en-US" cap="all" dirty="0" err="1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Networkx</a:t>
            </a: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5: Create the </a:t>
            </a:r>
            <a:r>
              <a:rPr lang="en-US" cap="all" dirty="0" err="1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dijkstra</a:t>
            </a: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function to find the shortest flight path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6: Create a function to extract the path returned from the Dijkstra function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7: Create a function to find the airport hubs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8: Create a function to find unreachable airports from a given airport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cap="all" dirty="0">
              <a:ln w="0"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9: Create user input options for the above functions and print relevant data</a:t>
            </a:r>
          </a:p>
        </p:txBody>
      </p:sp>
    </p:spTree>
    <p:extLst>
      <p:ext uri="{BB962C8B-B14F-4D97-AF65-F5344CB8AC3E}">
        <p14:creationId xmlns:p14="http://schemas.microsoft.com/office/powerpoint/2010/main" val="168127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9B360-69EF-7DA2-871C-262A987817C6}"/>
              </a:ext>
            </a:extLst>
          </p:cNvPr>
          <p:cNvSpPr txBox="1"/>
          <p:nvPr/>
        </p:nvSpPr>
        <p:spPr>
          <a:xfrm>
            <a:off x="170448" y="308084"/>
            <a:ext cx="105757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 Visualized-All Nodes/Edges</a:t>
            </a: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2B1F76F-8377-CAF5-14FB-A16D25E9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10" y="1046748"/>
            <a:ext cx="7568754" cy="54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9B360-69EF-7DA2-871C-262A987817C6}"/>
              </a:ext>
            </a:extLst>
          </p:cNvPr>
          <p:cNvSpPr txBox="1"/>
          <p:nvPr/>
        </p:nvSpPr>
        <p:spPr>
          <a:xfrm>
            <a:off x="302795" y="308084"/>
            <a:ext cx="105757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 Visualized-MCI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1F76F-8377-CAF5-14FB-A16D25E9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710" y="1046748"/>
            <a:ext cx="7568753" cy="54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9B360-69EF-7DA2-871C-262A987817C6}"/>
              </a:ext>
            </a:extLst>
          </p:cNvPr>
          <p:cNvSpPr txBox="1"/>
          <p:nvPr/>
        </p:nvSpPr>
        <p:spPr>
          <a:xfrm>
            <a:off x="302795" y="308084"/>
            <a:ext cx="10575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all" dirty="0">
                <a:ln w="0"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 Visualized-Incoming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1F76F-8377-CAF5-14FB-A16D25E9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710" y="1046748"/>
            <a:ext cx="7568753" cy="54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560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Gharibi, Wajeb</dc:creator>
  <cp:lastModifiedBy>Curtis Lemke</cp:lastModifiedBy>
  <cp:revision>17</cp:revision>
  <dcterms:created xsi:type="dcterms:W3CDTF">2023-10-28T22:47:38Z</dcterms:created>
  <dcterms:modified xsi:type="dcterms:W3CDTF">2024-04-25T04:24:36Z</dcterms:modified>
</cp:coreProperties>
</file>